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453" r:id="rId3"/>
    <p:sldId id="455" r:id="rId4"/>
    <p:sldId id="456" r:id="rId5"/>
    <p:sldId id="452" r:id="rId6"/>
    <p:sldId id="259" r:id="rId7"/>
    <p:sldId id="458" r:id="rId8"/>
    <p:sldId id="460" r:id="rId9"/>
    <p:sldId id="461" r:id="rId10"/>
    <p:sldId id="465" r:id="rId11"/>
    <p:sldId id="462" r:id="rId12"/>
    <p:sldId id="466" r:id="rId13"/>
    <p:sldId id="463" r:id="rId14"/>
    <p:sldId id="457" r:id="rId15"/>
    <p:sldId id="448" r:id="rId16"/>
    <p:sldId id="262"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9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8" autoAdjust="0"/>
    <p:restoredTop sz="94660"/>
  </p:normalViewPr>
  <p:slideViewPr>
    <p:cSldViewPr snapToGrid="0">
      <p:cViewPr varScale="1">
        <p:scale>
          <a:sx n="83" d="100"/>
          <a:sy n="83" d="100"/>
        </p:scale>
        <p:origin x="696" y="77"/>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0A33D-B0E7-4815-A08D-C71C60F6CCD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4813A8B-42B0-49CF-91D7-27DF4ACACBCB}">
      <dgm:prSet/>
      <dgm:spPr/>
      <dgm:t>
        <a:bodyPr/>
        <a:lstStyle/>
        <a:p>
          <a:r>
            <a:rPr lang="el-GR" dirty="0"/>
            <a:t>Βασική προϋπόθεση για τη συμμετοχή των ενηλίκων σε μια εκπαιδευτική διαδικασία είναι να ικανοποιούνται οι προσωπικές τους ανάγκες για μάθηση. </a:t>
          </a:r>
          <a:endParaRPr lang="en-US" dirty="0"/>
        </a:p>
      </dgm:t>
    </dgm:pt>
    <dgm:pt modelId="{D56F6CBB-C9E7-44B2-B75F-AAAA6BAD407F}" type="parTrans" cxnId="{EB102C5D-29A2-42E7-A9E9-9A78A8DABD04}">
      <dgm:prSet/>
      <dgm:spPr/>
      <dgm:t>
        <a:bodyPr/>
        <a:lstStyle/>
        <a:p>
          <a:endParaRPr lang="en-US"/>
        </a:p>
      </dgm:t>
    </dgm:pt>
    <dgm:pt modelId="{8609EC9C-77C3-42D5-A1C4-81A9B08E4F66}" type="sibTrans" cxnId="{EB102C5D-29A2-42E7-A9E9-9A78A8DABD04}">
      <dgm:prSet/>
      <dgm:spPr/>
      <dgm:t>
        <a:bodyPr/>
        <a:lstStyle/>
        <a:p>
          <a:endParaRPr lang="en-US"/>
        </a:p>
      </dgm:t>
    </dgm:pt>
    <dgm:pt modelId="{2479FAB8-49A8-40A7-8030-BE76F6B18A07}">
      <dgm:prSet/>
      <dgm:spPr/>
      <dgm:t>
        <a:bodyPr/>
        <a:lstStyle/>
        <a:p>
          <a:r>
            <a:rPr lang="el-GR"/>
            <a:t>Οι προσωπικές τους εμπειρίες και βιώματα αποτελούν το επίκεντρο και το σημείο αναφοράς  του προσανατολισμού τους στη μάθηση.</a:t>
          </a:r>
          <a:endParaRPr lang="en-US" dirty="0"/>
        </a:p>
      </dgm:t>
    </dgm:pt>
    <dgm:pt modelId="{17AEB193-623E-4E5B-A1BD-E41E99C43532}" type="parTrans" cxnId="{E1037581-6F3E-4EE1-AA21-7CC40F6F8E72}">
      <dgm:prSet/>
      <dgm:spPr/>
      <dgm:t>
        <a:bodyPr/>
        <a:lstStyle/>
        <a:p>
          <a:endParaRPr lang="en-US"/>
        </a:p>
      </dgm:t>
    </dgm:pt>
    <dgm:pt modelId="{7E1E762D-F3EA-4F16-BCBF-CE36DC45CDFD}" type="sibTrans" cxnId="{E1037581-6F3E-4EE1-AA21-7CC40F6F8E72}">
      <dgm:prSet/>
      <dgm:spPr/>
      <dgm:t>
        <a:bodyPr/>
        <a:lstStyle/>
        <a:p>
          <a:endParaRPr lang="en-US"/>
        </a:p>
      </dgm:t>
    </dgm:pt>
    <dgm:pt modelId="{71C00283-D282-4EFF-AA53-74C0407C8BC9}">
      <dgm:prSet/>
      <dgm:spPr/>
      <dgm:t>
        <a:bodyPr/>
        <a:lstStyle/>
        <a:p>
          <a:r>
            <a:rPr lang="el-GR"/>
            <a:t>Η εμπειρία είναι η πολυτιμότερη πηγή μάθησης για τους ενήλικους.</a:t>
          </a:r>
          <a:endParaRPr lang="en-US"/>
        </a:p>
      </dgm:t>
    </dgm:pt>
    <dgm:pt modelId="{4E152DCA-1B6E-497E-AE00-3AA7A508E2C9}" type="parTrans" cxnId="{612F0520-826C-461B-BFF4-517D62C72F2C}">
      <dgm:prSet/>
      <dgm:spPr/>
      <dgm:t>
        <a:bodyPr/>
        <a:lstStyle/>
        <a:p>
          <a:endParaRPr lang="en-US"/>
        </a:p>
      </dgm:t>
    </dgm:pt>
    <dgm:pt modelId="{734383DF-9198-4274-A9AC-935D65304935}" type="sibTrans" cxnId="{612F0520-826C-461B-BFF4-517D62C72F2C}">
      <dgm:prSet/>
      <dgm:spPr/>
      <dgm:t>
        <a:bodyPr/>
        <a:lstStyle/>
        <a:p>
          <a:endParaRPr lang="en-US"/>
        </a:p>
      </dgm:t>
    </dgm:pt>
    <dgm:pt modelId="{C4CA942C-6885-4648-9096-1F6F76D24BA5}">
      <dgm:prSet/>
      <dgm:spPr/>
      <dgm:t>
        <a:bodyPr/>
        <a:lstStyle/>
        <a:p>
          <a:r>
            <a:rPr lang="el-GR" dirty="0"/>
            <a:t>Οι ενήλικοι έχουν μια βαθιά ανάγκη για αυτοκαθορισμό.</a:t>
          </a:r>
          <a:endParaRPr lang="en-US" dirty="0"/>
        </a:p>
      </dgm:t>
    </dgm:pt>
    <dgm:pt modelId="{A4C8FC79-67DB-4BEF-8D99-7860A3A17E05}" type="parTrans" cxnId="{8FE25B58-5286-4578-99CA-94CB91F7B9A3}">
      <dgm:prSet/>
      <dgm:spPr/>
      <dgm:t>
        <a:bodyPr/>
        <a:lstStyle/>
        <a:p>
          <a:endParaRPr lang="en-US"/>
        </a:p>
      </dgm:t>
    </dgm:pt>
    <dgm:pt modelId="{9A7F3F33-C4FC-4F8C-A8DB-9CBD222C285B}" type="sibTrans" cxnId="{8FE25B58-5286-4578-99CA-94CB91F7B9A3}">
      <dgm:prSet/>
      <dgm:spPr/>
      <dgm:t>
        <a:bodyPr/>
        <a:lstStyle/>
        <a:p>
          <a:endParaRPr lang="en-US"/>
        </a:p>
      </dgm:t>
    </dgm:pt>
    <dgm:pt modelId="{ACAB0FA6-0CF5-41AA-AFE1-7DE0B354DFD2}" type="pres">
      <dgm:prSet presAssocID="{06B0A33D-B0E7-4815-A08D-C71C60F6CCDE}" presName="linear" presStyleCnt="0">
        <dgm:presLayoutVars>
          <dgm:animLvl val="lvl"/>
          <dgm:resizeHandles val="exact"/>
        </dgm:presLayoutVars>
      </dgm:prSet>
      <dgm:spPr/>
    </dgm:pt>
    <dgm:pt modelId="{1BF4BC66-A300-4C35-A518-04D46F8C0C8E}" type="pres">
      <dgm:prSet presAssocID="{44813A8B-42B0-49CF-91D7-27DF4ACACBCB}" presName="parentText" presStyleLbl="node1" presStyleIdx="0" presStyleCnt="4">
        <dgm:presLayoutVars>
          <dgm:chMax val="0"/>
          <dgm:bulletEnabled val="1"/>
        </dgm:presLayoutVars>
      </dgm:prSet>
      <dgm:spPr/>
    </dgm:pt>
    <dgm:pt modelId="{F71E8A84-DE2D-4F4E-BBD7-14724D436DA8}" type="pres">
      <dgm:prSet presAssocID="{8609EC9C-77C3-42D5-A1C4-81A9B08E4F66}" presName="spacer" presStyleCnt="0"/>
      <dgm:spPr/>
    </dgm:pt>
    <dgm:pt modelId="{4AA17300-B054-45A4-A6FA-7F1BEF9721D2}" type="pres">
      <dgm:prSet presAssocID="{2479FAB8-49A8-40A7-8030-BE76F6B18A07}" presName="parentText" presStyleLbl="node1" presStyleIdx="1" presStyleCnt="4">
        <dgm:presLayoutVars>
          <dgm:chMax val="0"/>
          <dgm:bulletEnabled val="1"/>
        </dgm:presLayoutVars>
      </dgm:prSet>
      <dgm:spPr/>
    </dgm:pt>
    <dgm:pt modelId="{5DDF4F31-9EAD-41C7-8916-ADA013600D28}" type="pres">
      <dgm:prSet presAssocID="{7E1E762D-F3EA-4F16-BCBF-CE36DC45CDFD}" presName="spacer" presStyleCnt="0"/>
      <dgm:spPr/>
    </dgm:pt>
    <dgm:pt modelId="{E690BAB3-9177-4220-98CC-3FD5C7BDC216}" type="pres">
      <dgm:prSet presAssocID="{71C00283-D282-4EFF-AA53-74C0407C8BC9}" presName="parentText" presStyleLbl="node1" presStyleIdx="2" presStyleCnt="4">
        <dgm:presLayoutVars>
          <dgm:chMax val="0"/>
          <dgm:bulletEnabled val="1"/>
        </dgm:presLayoutVars>
      </dgm:prSet>
      <dgm:spPr/>
    </dgm:pt>
    <dgm:pt modelId="{99B96200-4F84-4626-8800-229748F2CD17}" type="pres">
      <dgm:prSet presAssocID="{734383DF-9198-4274-A9AC-935D65304935}" presName="spacer" presStyleCnt="0"/>
      <dgm:spPr/>
    </dgm:pt>
    <dgm:pt modelId="{CDF40422-1103-491D-9F56-115F636BCE9B}" type="pres">
      <dgm:prSet presAssocID="{C4CA942C-6885-4648-9096-1F6F76D24BA5}" presName="parentText" presStyleLbl="node1" presStyleIdx="3" presStyleCnt="4" custLinFactY="720" custLinFactNeighborX="205" custLinFactNeighborY="100000">
        <dgm:presLayoutVars>
          <dgm:chMax val="0"/>
          <dgm:bulletEnabled val="1"/>
        </dgm:presLayoutVars>
      </dgm:prSet>
      <dgm:spPr/>
    </dgm:pt>
  </dgm:ptLst>
  <dgm:cxnLst>
    <dgm:cxn modelId="{E4664111-94CA-492B-AD89-C02D9F745E21}" type="presOf" srcId="{2479FAB8-49A8-40A7-8030-BE76F6B18A07}" destId="{4AA17300-B054-45A4-A6FA-7F1BEF9721D2}" srcOrd="0" destOrd="0" presId="urn:microsoft.com/office/officeart/2005/8/layout/vList2"/>
    <dgm:cxn modelId="{612F0520-826C-461B-BFF4-517D62C72F2C}" srcId="{06B0A33D-B0E7-4815-A08D-C71C60F6CCDE}" destId="{71C00283-D282-4EFF-AA53-74C0407C8BC9}" srcOrd="2" destOrd="0" parTransId="{4E152DCA-1B6E-497E-AE00-3AA7A508E2C9}" sibTransId="{734383DF-9198-4274-A9AC-935D65304935}"/>
    <dgm:cxn modelId="{EB102C5D-29A2-42E7-A9E9-9A78A8DABD04}" srcId="{06B0A33D-B0E7-4815-A08D-C71C60F6CCDE}" destId="{44813A8B-42B0-49CF-91D7-27DF4ACACBCB}" srcOrd="0" destOrd="0" parTransId="{D56F6CBB-C9E7-44B2-B75F-AAAA6BAD407F}" sibTransId="{8609EC9C-77C3-42D5-A1C4-81A9B08E4F66}"/>
    <dgm:cxn modelId="{B37F3260-7CD0-48F1-8614-3978D1218048}" type="presOf" srcId="{C4CA942C-6885-4648-9096-1F6F76D24BA5}" destId="{CDF40422-1103-491D-9F56-115F636BCE9B}" srcOrd="0" destOrd="0" presId="urn:microsoft.com/office/officeart/2005/8/layout/vList2"/>
    <dgm:cxn modelId="{E2389E43-2E07-4678-B613-DC4FD7D49AD5}" type="presOf" srcId="{71C00283-D282-4EFF-AA53-74C0407C8BC9}" destId="{E690BAB3-9177-4220-98CC-3FD5C7BDC216}" srcOrd="0" destOrd="0" presId="urn:microsoft.com/office/officeart/2005/8/layout/vList2"/>
    <dgm:cxn modelId="{8FE25B58-5286-4578-99CA-94CB91F7B9A3}" srcId="{06B0A33D-B0E7-4815-A08D-C71C60F6CCDE}" destId="{C4CA942C-6885-4648-9096-1F6F76D24BA5}" srcOrd="3" destOrd="0" parTransId="{A4C8FC79-67DB-4BEF-8D99-7860A3A17E05}" sibTransId="{9A7F3F33-C4FC-4F8C-A8DB-9CBD222C285B}"/>
    <dgm:cxn modelId="{E1037581-6F3E-4EE1-AA21-7CC40F6F8E72}" srcId="{06B0A33D-B0E7-4815-A08D-C71C60F6CCDE}" destId="{2479FAB8-49A8-40A7-8030-BE76F6B18A07}" srcOrd="1" destOrd="0" parTransId="{17AEB193-623E-4E5B-A1BD-E41E99C43532}" sibTransId="{7E1E762D-F3EA-4F16-BCBF-CE36DC45CDFD}"/>
    <dgm:cxn modelId="{61A39FB2-5795-4D54-B856-B734A84A49DA}" type="presOf" srcId="{44813A8B-42B0-49CF-91D7-27DF4ACACBCB}" destId="{1BF4BC66-A300-4C35-A518-04D46F8C0C8E}" srcOrd="0" destOrd="0" presId="urn:microsoft.com/office/officeart/2005/8/layout/vList2"/>
    <dgm:cxn modelId="{9E4902F7-B33E-4C7C-AFAF-C43E34FCE164}" type="presOf" srcId="{06B0A33D-B0E7-4815-A08D-C71C60F6CCDE}" destId="{ACAB0FA6-0CF5-41AA-AFE1-7DE0B354DFD2}" srcOrd="0" destOrd="0" presId="urn:microsoft.com/office/officeart/2005/8/layout/vList2"/>
    <dgm:cxn modelId="{F1A4C98D-05CB-420D-9D55-75F2F2A0B045}" type="presParOf" srcId="{ACAB0FA6-0CF5-41AA-AFE1-7DE0B354DFD2}" destId="{1BF4BC66-A300-4C35-A518-04D46F8C0C8E}" srcOrd="0" destOrd="0" presId="urn:microsoft.com/office/officeart/2005/8/layout/vList2"/>
    <dgm:cxn modelId="{C9FFF483-0F03-4D14-A7F6-1C04DBF8E8FD}" type="presParOf" srcId="{ACAB0FA6-0CF5-41AA-AFE1-7DE0B354DFD2}" destId="{F71E8A84-DE2D-4F4E-BBD7-14724D436DA8}" srcOrd="1" destOrd="0" presId="urn:microsoft.com/office/officeart/2005/8/layout/vList2"/>
    <dgm:cxn modelId="{ABF1FCDD-E740-4542-B584-3D59B3C01572}" type="presParOf" srcId="{ACAB0FA6-0CF5-41AA-AFE1-7DE0B354DFD2}" destId="{4AA17300-B054-45A4-A6FA-7F1BEF9721D2}" srcOrd="2" destOrd="0" presId="urn:microsoft.com/office/officeart/2005/8/layout/vList2"/>
    <dgm:cxn modelId="{E7FD6573-311F-45D4-96C2-7B1B7434D770}" type="presParOf" srcId="{ACAB0FA6-0CF5-41AA-AFE1-7DE0B354DFD2}" destId="{5DDF4F31-9EAD-41C7-8916-ADA013600D28}" srcOrd="3" destOrd="0" presId="urn:microsoft.com/office/officeart/2005/8/layout/vList2"/>
    <dgm:cxn modelId="{29F5780C-98C9-440D-B64B-D586C754B830}" type="presParOf" srcId="{ACAB0FA6-0CF5-41AA-AFE1-7DE0B354DFD2}" destId="{E690BAB3-9177-4220-98CC-3FD5C7BDC216}" srcOrd="4" destOrd="0" presId="urn:microsoft.com/office/officeart/2005/8/layout/vList2"/>
    <dgm:cxn modelId="{B471F3C8-C3B1-4CA6-9F92-DB5774A8A70C}" type="presParOf" srcId="{ACAB0FA6-0CF5-41AA-AFE1-7DE0B354DFD2}" destId="{99B96200-4F84-4626-8800-229748F2CD17}" srcOrd="5" destOrd="0" presId="urn:microsoft.com/office/officeart/2005/8/layout/vList2"/>
    <dgm:cxn modelId="{95449DA7-8893-4B4B-A171-13388DBC6CAD}" type="presParOf" srcId="{ACAB0FA6-0CF5-41AA-AFE1-7DE0B354DFD2}" destId="{CDF40422-1103-491D-9F56-115F636BCE9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E349FE-2F7D-4105-98C3-FF5824CEDC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01343CA-C4E3-4FB5-ADE9-A8E7855CA9C9}">
      <dgm:prSet custT="1"/>
      <dgm:spPr/>
      <dgm:t>
        <a:bodyPr/>
        <a:lstStyle/>
        <a:p>
          <a:pPr>
            <a:lnSpc>
              <a:spcPct val="100000"/>
            </a:lnSpc>
            <a:spcBef>
              <a:spcPts val="600"/>
            </a:spcBef>
            <a:spcAft>
              <a:spcPts val="600"/>
            </a:spcAft>
          </a:pPr>
          <a:r>
            <a:rPr lang="el-GR" sz="2200" b="1" i="1" kern="1200" spc="100" baseline="0" dirty="0">
              <a:solidFill>
                <a:schemeClr val="accent1"/>
              </a:solidFill>
              <a:effectLst>
                <a:outerShdw blurRad="38100" dist="38100" dir="2700000" algn="tl">
                  <a:srgbClr val="000000">
                    <a:alpha val="43137"/>
                  </a:srgbClr>
                </a:outerShdw>
              </a:effectLst>
              <a:latin typeface="Calibri" panose="020F0502020204030204" pitchFamily="34" charset="0"/>
              <a:ea typeface="+mn-ea"/>
              <a:cs typeface="+mn-cs"/>
            </a:rPr>
            <a:t>→</a:t>
          </a:r>
          <a:r>
            <a:rPr lang="el-GR" sz="2200" i="1" kern="1200" spc="100" baseline="0" dirty="0">
              <a:solidFill>
                <a:srgbClr val="000000"/>
              </a:solidFill>
              <a:latin typeface="Calibri" panose="020F0502020204030204" pitchFamily="34" charset="0"/>
              <a:ea typeface="+mn-ea"/>
              <a:cs typeface="+mn-cs"/>
            </a:rPr>
            <a:t> Συνδυάζεται με άλλες τεχνικές</a:t>
          </a:r>
        </a:p>
      </dgm:t>
    </dgm:pt>
    <dgm:pt modelId="{7A4C5855-AF50-49DD-8A1B-86A878173052}" type="parTrans" cxnId="{9F8B4E5F-6CAC-4A4D-99CB-1EC50342B812}">
      <dgm:prSet/>
      <dgm:spPr/>
      <dgm:t>
        <a:bodyPr/>
        <a:lstStyle/>
        <a:p>
          <a:pPr>
            <a:lnSpc>
              <a:spcPct val="100000"/>
            </a:lnSpc>
            <a:spcBef>
              <a:spcPts val="600"/>
            </a:spcBef>
            <a:spcAft>
              <a:spcPts val="600"/>
            </a:spcAft>
          </a:pPr>
          <a:endParaRPr lang="en-US" sz="2400"/>
        </a:p>
      </dgm:t>
    </dgm:pt>
    <dgm:pt modelId="{77EB8C02-EDBD-4F27-9DAB-F12A603A5B62}" type="sibTrans" cxnId="{9F8B4E5F-6CAC-4A4D-99CB-1EC50342B812}">
      <dgm:prSet/>
      <dgm:spPr/>
      <dgm:t>
        <a:bodyPr/>
        <a:lstStyle/>
        <a:p>
          <a:pPr>
            <a:lnSpc>
              <a:spcPct val="100000"/>
            </a:lnSpc>
            <a:spcBef>
              <a:spcPts val="600"/>
            </a:spcBef>
            <a:spcAft>
              <a:spcPts val="600"/>
            </a:spcAft>
          </a:pPr>
          <a:endParaRPr lang="en-US" sz="2400"/>
        </a:p>
      </dgm:t>
    </dgm:pt>
    <dgm:pt modelId="{50FDE688-D11E-4AFB-892F-FC888C3CA2DF}">
      <dgm:prSet custT="1"/>
      <dgm:spPr/>
      <dgm:t>
        <a:bodyPr/>
        <a:lstStyle/>
        <a:p>
          <a:pPr>
            <a:lnSpc>
              <a:spcPct val="100000"/>
            </a:lnSpc>
            <a:spcBef>
              <a:spcPts val="600"/>
            </a:spcBef>
            <a:spcAft>
              <a:spcPts val="600"/>
            </a:spcAft>
          </a:pPr>
          <a:r>
            <a:rPr lang="el-GR" sz="2400" b="1" kern="1200" dirty="0">
              <a:solidFill>
                <a:schemeClr val="accent1"/>
              </a:solidFill>
            </a:rPr>
            <a:t>*</a:t>
          </a:r>
          <a:r>
            <a:rPr lang="el-GR" sz="2400" kern="1200" dirty="0"/>
            <a:t> </a:t>
          </a:r>
          <a:r>
            <a:rPr lang="el-GR" sz="2200" kern="1200" spc="-20" dirty="0">
              <a:solidFill>
                <a:srgbClr val="000000"/>
              </a:solidFill>
              <a:latin typeface="Calibri" panose="020F0502020204030204" pitchFamily="34" charset="0"/>
              <a:ea typeface="+mn-ea"/>
              <a:cs typeface="+mn-cs"/>
            </a:rPr>
            <a:t>Εργαστήριο</a:t>
          </a:r>
          <a:endParaRPr lang="en-US" sz="2200" kern="1200" spc="-20" dirty="0">
            <a:solidFill>
              <a:srgbClr val="000000"/>
            </a:solidFill>
            <a:latin typeface="Calibri" panose="020F0502020204030204" pitchFamily="34" charset="0"/>
            <a:ea typeface="+mn-ea"/>
            <a:cs typeface="+mn-cs"/>
          </a:endParaRPr>
        </a:p>
      </dgm:t>
    </dgm:pt>
    <dgm:pt modelId="{D901D06E-6369-4CC6-A250-B55523C0B99D}" type="parTrans" cxnId="{B2176AAC-6A7D-4B93-B75E-BECA3C38D83D}">
      <dgm:prSet/>
      <dgm:spPr/>
      <dgm:t>
        <a:bodyPr/>
        <a:lstStyle/>
        <a:p>
          <a:pPr>
            <a:lnSpc>
              <a:spcPct val="100000"/>
            </a:lnSpc>
            <a:spcBef>
              <a:spcPts val="600"/>
            </a:spcBef>
            <a:spcAft>
              <a:spcPts val="600"/>
            </a:spcAft>
          </a:pPr>
          <a:endParaRPr lang="en-US" sz="2400"/>
        </a:p>
      </dgm:t>
    </dgm:pt>
    <dgm:pt modelId="{C0BB05FD-DFF3-4C34-B5C8-FB8F9393349E}" type="sibTrans" cxnId="{B2176AAC-6A7D-4B93-B75E-BECA3C38D83D}">
      <dgm:prSet/>
      <dgm:spPr/>
      <dgm:t>
        <a:bodyPr/>
        <a:lstStyle/>
        <a:p>
          <a:pPr>
            <a:lnSpc>
              <a:spcPct val="100000"/>
            </a:lnSpc>
            <a:spcBef>
              <a:spcPts val="600"/>
            </a:spcBef>
            <a:spcAft>
              <a:spcPts val="600"/>
            </a:spcAft>
          </a:pPr>
          <a:endParaRPr lang="en-US" sz="2400"/>
        </a:p>
      </dgm:t>
    </dgm:pt>
    <dgm:pt modelId="{09292930-144D-4E75-982C-4D68DEB55D33}">
      <dgm:prSet custT="1"/>
      <dgm:spPr/>
      <dgm:t>
        <a:bodyPr/>
        <a:lstStyle/>
        <a:p>
          <a:pPr>
            <a:lnSpc>
              <a:spcPct val="100000"/>
            </a:lnSpc>
            <a:spcBef>
              <a:spcPts val="600"/>
            </a:spcBef>
            <a:spcAft>
              <a:spcPts val="600"/>
            </a:spcAft>
          </a:pPr>
          <a:r>
            <a:rPr lang="el-GR" sz="2400" b="1" kern="1200" dirty="0">
              <a:solidFill>
                <a:srgbClr val="A6B727"/>
              </a:solidFill>
              <a:latin typeface="Corbel" panose="020B0503020204020204"/>
              <a:ea typeface="+mn-ea"/>
              <a:cs typeface="+mn-cs"/>
            </a:rPr>
            <a:t>* </a:t>
          </a:r>
          <a:r>
            <a:rPr lang="el-GR" sz="2200" kern="1200" spc="-20" dirty="0">
              <a:solidFill>
                <a:srgbClr val="000000"/>
              </a:solidFill>
              <a:latin typeface="Calibri" panose="020F0502020204030204" pitchFamily="34" charset="0"/>
              <a:ea typeface="+mn-ea"/>
              <a:cs typeface="+mn-cs"/>
            </a:rPr>
            <a:t>Ασκήσεις</a:t>
          </a:r>
          <a:endParaRPr lang="en-US" sz="2200" kern="1200" spc="-20" dirty="0">
            <a:solidFill>
              <a:srgbClr val="000000"/>
            </a:solidFill>
            <a:latin typeface="Calibri" panose="020F0502020204030204" pitchFamily="34" charset="0"/>
            <a:ea typeface="+mn-ea"/>
            <a:cs typeface="+mn-cs"/>
          </a:endParaRPr>
        </a:p>
      </dgm:t>
    </dgm:pt>
    <dgm:pt modelId="{12029AE1-67C5-426B-A428-237E5E3A95F0}" type="parTrans" cxnId="{0B9C59F2-F74B-48E6-A521-1E4337023BB9}">
      <dgm:prSet/>
      <dgm:spPr/>
      <dgm:t>
        <a:bodyPr/>
        <a:lstStyle/>
        <a:p>
          <a:pPr>
            <a:lnSpc>
              <a:spcPct val="100000"/>
            </a:lnSpc>
            <a:spcBef>
              <a:spcPts val="600"/>
            </a:spcBef>
            <a:spcAft>
              <a:spcPts val="600"/>
            </a:spcAft>
          </a:pPr>
          <a:endParaRPr lang="en-US" sz="2400"/>
        </a:p>
      </dgm:t>
    </dgm:pt>
    <dgm:pt modelId="{1BE5ABE4-9C2D-43D3-B8BB-20FBAFE0AC13}" type="sibTrans" cxnId="{0B9C59F2-F74B-48E6-A521-1E4337023BB9}">
      <dgm:prSet/>
      <dgm:spPr/>
      <dgm:t>
        <a:bodyPr/>
        <a:lstStyle/>
        <a:p>
          <a:pPr>
            <a:lnSpc>
              <a:spcPct val="100000"/>
            </a:lnSpc>
            <a:spcBef>
              <a:spcPts val="600"/>
            </a:spcBef>
            <a:spcAft>
              <a:spcPts val="600"/>
            </a:spcAft>
          </a:pPr>
          <a:endParaRPr lang="en-US" sz="2400"/>
        </a:p>
      </dgm:t>
    </dgm:pt>
    <dgm:pt modelId="{74E7C39C-A369-47F7-B00C-C1D2BFBEDEC0}">
      <dgm:prSet custT="1"/>
      <dgm:spPr/>
      <dgm:t>
        <a:bodyPr/>
        <a:lstStyle/>
        <a:p>
          <a:pPr>
            <a:lnSpc>
              <a:spcPct val="100000"/>
            </a:lnSpc>
            <a:spcBef>
              <a:spcPts val="600"/>
            </a:spcBef>
            <a:spcAft>
              <a:spcPts val="600"/>
            </a:spcAft>
          </a:pPr>
          <a:r>
            <a:rPr lang="el-GR" sz="2400" b="1" kern="1200" dirty="0">
              <a:solidFill>
                <a:srgbClr val="A6B727"/>
              </a:solidFill>
              <a:latin typeface="Corbel" panose="020B0503020204020204"/>
              <a:ea typeface="+mn-ea"/>
              <a:cs typeface="+mn-cs"/>
            </a:rPr>
            <a:t>*</a:t>
          </a:r>
          <a:r>
            <a:rPr lang="el-GR" sz="2400" kern="1200" dirty="0"/>
            <a:t> </a:t>
          </a:r>
          <a:r>
            <a:rPr lang="el-GR" sz="2200" kern="1200" spc="-20" dirty="0">
              <a:solidFill>
                <a:srgbClr val="000000"/>
              </a:solidFill>
              <a:latin typeface="Calibri" panose="020F0502020204030204" pitchFamily="34" charset="0"/>
              <a:ea typeface="+mn-ea"/>
              <a:cs typeface="+mn-cs"/>
            </a:rPr>
            <a:t>Προσομοίωση</a:t>
          </a:r>
        </a:p>
      </dgm:t>
    </dgm:pt>
    <dgm:pt modelId="{B8992422-F2B3-4837-B5CE-0B1F35E19EF0}" type="parTrans" cxnId="{32E918BB-1088-4377-9196-4DF4243D8666}">
      <dgm:prSet/>
      <dgm:spPr/>
      <dgm:t>
        <a:bodyPr/>
        <a:lstStyle/>
        <a:p>
          <a:pPr>
            <a:lnSpc>
              <a:spcPct val="100000"/>
            </a:lnSpc>
            <a:spcBef>
              <a:spcPts val="600"/>
            </a:spcBef>
            <a:spcAft>
              <a:spcPts val="600"/>
            </a:spcAft>
          </a:pPr>
          <a:endParaRPr lang="en-US" sz="2400"/>
        </a:p>
      </dgm:t>
    </dgm:pt>
    <dgm:pt modelId="{B4433895-7C74-4F92-8CF1-E05050453E2D}" type="sibTrans" cxnId="{32E918BB-1088-4377-9196-4DF4243D8666}">
      <dgm:prSet/>
      <dgm:spPr/>
      <dgm:t>
        <a:bodyPr/>
        <a:lstStyle/>
        <a:p>
          <a:pPr>
            <a:lnSpc>
              <a:spcPct val="100000"/>
            </a:lnSpc>
            <a:spcBef>
              <a:spcPts val="600"/>
            </a:spcBef>
            <a:spcAft>
              <a:spcPts val="600"/>
            </a:spcAft>
          </a:pPr>
          <a:endParaRPr lang="en-US" sz="2400"/>
        </a:p>
      </dgm:t>
    </dgm:pt>
    <dgm:pt modelId="{0785049B-482D-4B7E-B3FC-57B2610B7CF7}" type="pres">
      <dgm:prSet presAssocID="{5AE349FE-2F7D-4105-98C3-FF5824CEDCD7}" presName="vert0" presStyleCnt="0">
        <dgm:presLayoutVars>
          <dgm:dir/>
          <dgm:animOne val="branch"/>
          <dgm:animLvl val="lvl"/>
        </dgm:presLayoutVars>
      </dgm:prSet>
      <dgm:spPr/>
    </dgm:pt>
    <dgm:pt modelId="{1B32072E-FBD4-43DC-A829-95A1AC359F43}" type="pres">
      <dgm:prSet presAssocID="{A01343CA-C4E3-4FB5-ADE9-A8E7855CA9C9}" presName="thickLine" presStyleLbl="alignNode1" presStyleIdx="0" presStyleCnt="4"/>
      <dgm:spPr/>
    </dgm:pt>
    <dgm:pt modelId="{3F7973CA-5ABA-4B65-93C4-AAA9454E22DE}" type="pres">
      <dgm:prSet presAssocID="{A01343CA-C4E3-4FB5-ADE9-A8E7855CA9C9}" presName="horz1" presStyleCnt="0"/>
      <dgm:spPr/>
    </dgm:pt>
    <dgm:pt modelId="{2FF8AB38-F1FB-459B-B0AB-E6AE2231CC6A}" type="pres">
      <dgm:prSet presAssocID="{A01343CA-C4E3-4FB5-ADE9-A8E7855CA9C9}" presName="tx1" presStyleLbl="revTx" presStyleIdx="0" presStyleCnt="4"/>
      <dgm:spPr/>
    </dgm:pt>
    <dgm:pt modelId="{FEC6A713-9DF7-462A-B994-DE78716DC7F4}" type="pres">
      <dgm:prSet presAssocID="{A01343CA-C4E3-4FB5-ADE9-A8E7855CA9C9}" presName="vert1" presStyleCnt="0"/>
      <dgm:spPr/>
    </dgm:pt>
    <dgm:pt modelId="{9FC5C337-BC5B-4AEE-A9E8-A9779B61288B}" type="pres">
      <dgm:prSet presAssocID="{50FDE688-D11E-4AFB-892F-FC888C3CA2DF}" presName="thickLine" presStyleLbl="alignNode1" presStyleIdx="1" presStyleCnt="4"/>
      <dgm:spPr/>
    </dgm:pt>
    <dgm:pt modelId="{470EEBF6-3227-4E9C-97E6-58FC8805837A}" type="pres">
      <dgm:prSet presAssocID="{50FDE688-D11E-4AFB-892F-FC888C3CA2DF}" presName="horz1" presStyleCnt="0"/>
      <dgm:spPr/>
    </dgm:pt>
    <dgm:pt modelId="{9369564C-3D63-409E-A9C5-0C61E18CD01E}" type="pres">
      <dgm:prSet presAssocID="{50FDE688-D11E-4AFB-892F-FC888C3CA2DF}" presName="tx1" presStyleLbl="revTx" presStyleIdx="1" presStyleCnt="4"/>
      <dgm:spPr/>
    </dgm:pt>
    <dgm:pt modelId="{13C07598-18FB-469E-BEA9-05FDB7FE0041}" type="pres">
      <dgm:prSet presAssocID="{50FDE688-D11E-4AFB-892F-FC888C3CA2DF}" presName="vert1" presStyleCnt="0"/>
      <dgm:spPr/>
    </dgm:pt>
    <dgm:pt modelId="{C8840C85-64A4-4750-9B13-0F69AB0F848A}" type="pres">
      <dgm:prSet presAssocID="{09292930-144D-4E75-982C-4D68DEB55D33}" presName="thickLine" presStyleLbl="alignNode1" presStyleIdx="2" presStyleCnt="4"/>
      <dgm:spPr/>
    </dgm:pt>
    <dgm:pt modelId="{76EB5AC2-B0F9-4853-AA93-1955EF77742F}" type="pres">
      <dgm:prSet presAssocID="{09292930-144D-4E75-982C-4D68DEB55D33}" presName="horz1" presStyleCnt="0"/>
      <dgm:spPr/>
    </dgm:pt>
    <dgm:pt modelId="{18C6A62D-C5C2-45E4-8097-8A24DE557ECB}" type="pres">
      <dgm:prSet presAssocID="{09292930-144D-4E75-982C-4D68DEB55D33}" presName="tx1" presStyleLbl="revTx" presStyleIdx="2" presStyleCnt="4"/>
      <dgm:spPr/>
    </dgm:pt>
    <dgm:pt modelId="{DB2E7024-164D-421E-9666-269C5642A079}" type="pres">
      <dgm:prSet presAssocID="{09292930-144D-4E75-982C-4D68DEB55D33}" presName="vert1" presStyleCnt="0"/>
      <dgm:spPr/>
    </dgm:pt>
    <dgm:pt modelId="{879E58F9-6167-4718-9645-E474130B551E}" type="pres">
      <dgm:prSet presAssocID="{74E7C39C-A369-47F7-B00C-C1D2BFBEDEC0}" presName="thickLine" presStyleLbl="alignNode1" presStyleIdx="3" presStyleCnt="4"/>
      <dgm:spPr/>
    </dgm:pt>
    <dgm:pt modelId="{9BA10E46-9A47-46F0-BD3E-8A32EC969271}" type="pres">
      <dgm:prSet presAssocID="{74E7C39C-A369-47F7-B00C-C1D2BFBEDEC0}" presName="horz1" presStyleCnt="0"/>
      <dgm:spPr/>
    </dgm:pt>
    <dgm:pt modelId="{AA3F3D1F-C0A9-46F5-9498-53BACAB1A4DE}" type="pres">
      <dgm:prSet presAssocID="{74E7C39C-A369-47F7-B00C-C1D2BFBEDEC0}" presName="tx1" presStyleLbl="revTx" presStyleIdx="3" presStyleCnt="4"/>
      <dgm:spPr/>
    </dgm:pt>
    <dgm:pt modelId="{58F7E2AA-176A-4E14-9EC0-ACA15ADA1BE9}" type="pres">
      <dgm:prSet presAssocID="{74E7C39C-A369-47F7-B00C-C1D2BFBEDEC0}" presName="vert1" presStyleCnt="0"/>
      <dgm:spPr/>
    </dgm:pt>
  </dgm:ptLst>
  <dgm:cxnLst>
    <dgm:cxn modelId="{DFC5785B-7FBD-4A7D-880C-EDA9778983B3}" type="presOf" srcId="{50FDE688-D11E-4AFB-892F-FC888C3CA2DF}" destId="{9369564C-3D63-409E-A9C5-0C61E18CD01E}" srcOrd="0" destOrd="0" presId="urn:microsoft.com/office/officeart/2008/layout/LinedList"/>
    <dgm:cxn modelId="{9235735D-10D3-4BBC-A901-78C8FF90798B}" type="presOf" srcId="{A01343CA-C4E3-4FB5-ADE9-A8E7855CA9C9}" destId="{2FF8AB38-F1FB-459B-B0AB-E6AE2231CC6A}" srcOrd="0" destOrd="0" presId="urn:microsoft.com/office/officeart/2008/layout/LinedList"/>
    <dgm:cxn modelId="{9F8B4E5F-6CAC-4A4D-99CB-1EC50342B812}" srcId="{5AE349FE-2F7D-4105-98C3-FF5824CEDCD7}" destId="{A01343CA-C4E3-4FB5-ADE9-A8E7855CA9C9}" srcOrd="0" destOrd="0" parTransId="{7A4C5855-AF50-49DD-8A1B-86A878173052}" sibTransId="{77EB8C02-EDBD-4F27-9DAB-F12A603A5B62}"/>
    <dgm:cxn modelId="{C5D68C67-8B78-4C22-AE0D-6C61EC0A5723}" type="presOf" srcId="{74E7C39C-A369-47F7-B00C-C1D2BFBEDEC0}" destId="{AA3F3D1F-C0A9-46F5-9498-53BACAB1A4DE}" srcOrd="0" destOrd="0" presId="urn:microsoft.com/office/officeart/2008/layout/LinedList"/>
    <dgm:cxn modelId="{0FE7FF93-A094-4F89-9114-ADC981A3923D}" type="presOf" srcId="{09292930-144D-4E75-982C-4D68DEB55D33}" destId="{18C6A62D-C5C2-45E4-8097-8A24DE557ECB}" srcOrd="0" destOrd="0" presId="urn:microsoft.com/office/officeart/2008/layout/LinedList"/>
    <dgm:cxn modelId="{B2176AAC-6A7D-4B93-B75E-BECA3C38D83D}" srcId="{5AE349FE-2F7D-4105-98C3-FF5824CEDCD7}" destId="{50FDE688-D11E-4AFB-892F-FC888C3CA2DF}" srcOrd="1" destOrd="0" parTransId="{D901D06E-6369-4CC6-A250-B55523C0B99D}" sibTransId="{C0BB05FD-DFF3-4C34-B5C8-FB8F9393349E}"/>
    <dgm:cxn modelId="{32E918BB-1088-4377-9196-4DF4243D8666}" srcId="{5AE349FE-2F7D-4105-98C3-FF5824CEDCD7}" destId="{74E7C39C-A369-47F7-B00C-C1D2BFBEDEC0}" srcOrd="3" destOrd="0" parTransId="{B8992422-F2B3-4837-B5CE-0B1F35E19EF0}" sibTransId="{B4433895-7C74-4F92-8CF1-E05050453E2D}"/>
    <dgm:cxn modelId="{0B9C59F2-F74B-48E6-A521-1E4337023BB9}" srcId="{5AE349FE-2F7D-4105-98C3-FF5824CEDCD7}" destId="{09292930-144D-4E75-982C-4D68DEB55D33}" srcOrd="2" destOrd="0" parTransId="{12029AE1-67C5-426B-A428-237E5E3A95F0}" sibTransId="{1BE5ABE4-9C2D-43D3-B8BB-20FBAFE0AC13}"/>
    <dgm:cxn modelId="{A44808F4-F52E-4D24-BF08-99CBC01F0B45}" type="presOf" srcId="{5AE349FE-2F7D-4105-98C3-FF5824CEDCD7}" destId="{0785049B-482D-4B7E-B3FC-57B2610B7CF7}" srcOrd="0" destOrd="0" presId="urn:microsoft.com/office/officeart/2008/layout/LinedList"/>
    <dgm:cxn modelId="{29DBF87E-0A90-491B-ACC7-0B60DB672B62}" type="presParOf" srcId="{0785049B-482D-4B7E-B3FC-57B2610B7CF7}" destId="{1B32072E-FBD4-43DC-A829-95A1AC359F43}" srcOrd="0" destOrd="0" presId="urn:microsoft.com/office/officeart/2008/layout/LinedList"/>
    <dgm:cxn modelId="{85708BAC-C564-4B7C-8894-C3821326B5F1}" type="presParOf" srcId="{0785049B-482D-4B7E-B3FC-57B2610B7CF7}" destId="{3F7973CA-5ABA-4B65-93C4-AAA9454E22DE}" srcOrd="1" destOrd="0" presId="urn:microsoft.com/office/officeart/2008/layout/LinedList"/>
    <dgm:cxn modelId="{85741AE4-13CE-496F-A3B6-6F666D678744}" type="presParOf" srcId="{3F7973CA-5ABA-4B65-93C4-AAA9454E22DE}" destId="{2FF8AB38-F1FB-459B-B0AB-E6AE2231CC6A}" srcOrd="0" destOrd="0" presId="urn:microsoft.com/office/officeart/2008/layout/LinedList"/>
    <dgm:cxn modelId="{8C860DF5-6BEC-4E55-8358-89F344144EF7}" type="presParOf" srcId="{3F7973CA-5ABA-4B65-93C4-AAA9454E22DE}" destId="{FEC6A713-9DF7-462A-B994-DE78716DC7F4}" srcOrd="1" destOrd="0" presId="urn:microsoft.com/office/officeart/2008/layout/LinedList"/>
    <dgm:cxn modelId="{CEA6E3DB-2300-4302-9624-700C945E50CE}" type="presParOf" srcId="{0785049B-482D-4B7E-B3FC-57B2610B7CF7}" destId="{9FC5C337-BC5B-4AEE-A9E8-A9779B61288B}" srcOrd="2" destOrd="0" presId="urn:microsoft.com/office/officeart/2008/layout/LinedList"/>
    <dgm:cxn modelId="{50CB4D4C-68DE-4138-8FB9-DEC122C9B8DA}" type="presParOf" srcId="{0785049B-482D-4B7E-B3FC-57B2610B7CF7}" destId="{470EEBF6-3227-4E9C-97E6-58FC8805837A}" srcOrd="3" destOrd="0" presId="urn:microsoft.com/office/officeart/2008/layout/LinedList"/>
    <dgm:cxn modelId="{65500778-62C9-4ECB-8DF9-DB0214D3DAAC}" type="presParOf" srcId="{470EEBF6-3227-4E9C-97E6-58FC8805837A}" destId="{9369564C-3D63-409E-A9C5-0C61E18CD01E}" srcOrd="0" destOrd="0" presId="urn:microsoft.com/office/officeart/2008/layout/LinedList"/>
    <dgm:cxn modelId="{82EA035C-F44E-4C19-B88F-EDA8AE07E8CA}" type="presParOf" srcId="{470EEBF6-3227-4E9C-97E6-58FC8805837A}" destId="{13C07598-18FB-469E-BEA9-05FDB7FE0041}" srcOrd="1" destOrd="0" presId="urn:microsoft.com/office/officeart/2008/layout/LinedList"/>
    <dgm:cxn modelId="{460D5593-651F-4252-A292-96F6D00AB130}" type="presParOf" srcId="{0785049B-482D-4B7E-B3FC-57B2610B7CF7}" destId="{C8840C85-64A4-4750-9B13-0F69AB0F848A}" srcOrd="4" destOrd="0" presId="urn:microsoft.com/office/officeart/2008/layout/LinedList"/>
    <dgm:cxn modelId="{4DD102C1-C9E0-41A2-BCCB-7E614A2DBBE5}" type="presParOf" srcId="{0785049B-482D-4B7E-B3FC-57B2610B7CF7}" destId="{76EB5AC2-B0F9-4853-AA93-1955EF77742F}" srcOrd="5" destOrd="0" presId="urn:microsoft.com/office/officeart/2008/layout/LinedList"/>
    <dgm:cxn modelId="{69D6730B-48D5-4D05-B170-2C74D23F02BF}" type="presParOf" srcId="{76EB5AC2-B0F9-4853-AA93-1955EF77742F}" destId="{18C6A62D-C5C2-45E4-8097-8A24DE557ECB}" srcOrd="0" destOrd="0" presId="urn:microsoft.com/office/officeart/2008/layout/LinedList"/>
    <dgm:cxn modelId="{12A659FC-72B7-4443-976C-0B664375333B}" type="presParOf" srcId="{76EB5AC2-B0F9-4853-AA93-1955EF77742F}" destId="{DB2E7024-164D-421E-9666-269C5642A079}" srcOrd="1" destOrd="0" presId="urn:microsoft.com/office/officeart/2008/layout/LinedList"/>
    <dgm:cxn modelId="{C2A848AB-C1EB-4963-9102-A26E98768CCF}" type="presParOf" srcId="{0785049B-482D-4B7E-B3FC-57B2610B7CF7}" destId="{879E58F9-6167-4718-9645-E474130B551E}" srcOrd="6" destOrd="0" presId="urn:microsoft.com/office/officeart/2008/layout/LinedList"/>
    <dgm:cxn modelId="{80A2F38E-4D5C-4B49-86EF-A4FDF0D8E3E7}" type="presParOf" srcId="{0785049B-482D-4B7E-B3FC-57B2610B7CF7}" destId="{9BA10E46-9A47-46F0-BD3E-8A32EC969271}" srcOrd="7" destOrd="0" presId="urn:microsoft.com/office/officeart/2008/layout/LinedList"/>
    <dgm:cxn modelId="{4F22DEDA-D0A2-4C4B-B12C-E54F121AF323}" type="presParOf" srcId="{9BA10E46-9A47-46F0-BD3E-8A32EC969271}" destId="{AA3F3D1F-C0A9-46F5-9498-53BACAB1A4DE}" srcOrd="0" destOrd="0" presId="urn:microsoft.com/office/officeart/2008/layout/LinedList"/>
    <dgm:cxn modelId="{AD88F32C-40EC-49B1-9FCC-73CB905BFE34}" type="presParOf" srcId="{9BA10E46-9A47-46F0-BD3E-8A32EC969271}" destId="{58F7E2AA-176A-4E14-9EC0-ACA15ADA1BE9}" srcOrd="1"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FCBE53-17E5-451C-A39F-D2CE048351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5F5EBD6-6AB2-4296-854C-2B01A5D6C56C}">
      <dgm:prSet custT="1"/>
      <dgm:spPr/>
      <dgm:t>
        <a:bodyPr/>
        <a:lstStyle/>
        <a:p>
          <a:r>
            <a:rPr lang="el-GR" sz="1800" kern="0" spc="-150" baseline="0" dirty="0"/>
            <a:t>Ενδυνάμωση</a:t>
          </a:r>
          <a:endParaRPr lang="en-US" sz="1800" kern="0" spc="-150" baseline="0" dirty="0"/>
        </a:p>
      </dgm:t>
    </dgm:pt>
    <dgm:pt modelId="{3B80BDD8-9537-4D3E-AF22-98E0C33B9BDB}" type="parTrans" cxnId="{14C5BE26-D6B7-4E74-BBFB-4696ED4A57F9}">
      <dgm:prSet/>
      <dgm:spPr/>
      <dgm:t>
        <a:bodyPr/>
        <a:lstStyle/>
        <a:p>
          <a:endParaRPr lang="en-US" sz="1800" kern="0" spc="-150" baseline="0"/>
        </a:p>
      </dgm:t>
    </dgm:pt>
    <dgm:pt modelId="{F2E00876-C161-48DC-AF06-2C07EA69F800}" type="sibTrans" cxnId="{14C5BE26-D6B7-4E74-BBFB-4696ED4A57F9}">
      <dgm:prSet/>
      <dgm:spPr/>
      <dgm:t>
        <a:bodyPr/>
        <a:lstStyle/>
        <a:p>
          <a:endParaRPr lang="en-US" sz="1800" kern="0" spc="-150" baseline="0"/>
        </a:p>
      </dgm:t>
    </dgm:pt>
    <dgm:pt modelId="{7C61527D-0675-4751-8D5B-C458D8B1EBBF}">
      <dgm:prSet custT="1"/>
      <dgm:spPr/>
      <dgm:t>
        <a:bodyPr/>
        <a:lstStyle/>
        <a:p>
          <a:r>
            <a:rPr lang="el-GR" sz="1800" kern="0" spc="-150" baseline="0" dirty="0"/>
            <a:t>Ενεργητική συμμετοχή</a:t>
          </a:r>
        </a:p>
      </dgm:t>
    </dgm:pt>
    <dgm:pt modelId="{33EB57E0-7E06-4AE7-9A09-AE16E2336476}" type="parTrans" cxnId="{7A46B6C2-FEC0-4F81-AAA7-CA1F9DD45431}">
      <dgm:prSet/>
      <dgm:spPr/>
      <dgm:t>
        <a:bodyPr/>
        <a:lstStyle/>
        <a:p>
          <a:endParaRPr lang="en-US" sz="1800" kern="0" spc="-150" baseline="0"/>
        </a:p>
      </dgm:t>
    </dgm:pt>
    <dgm:pt modelId="{48AAA4CC-2F22-4508-B3A0-1D71D0B6DE62}" type="sibTrans" cxnId="{7A46B6C2-FEC0-4F81-AAA7-CA1F9DD45431}">
      <dgm:prSet/>
      <dgm:spPr/>
      <dgm:t>
        <a:bodyPr/>
        <a:lstStyle/>
        <a:p>
          <a:endParaRPr lang="en-US" sz="1800" kern="0" spc="-150" baseline="0"/>
        </a:p>
      </dgm:t>
    </dgm:pt>
    <dgm:pt modelId="{5E85D258-C10D-457C-B316-63CFE4FFD6DA}">
      <dgm:prSet custT="1"/>
      <dgm:spPr/>
      <dgm:t>
        <a:bodyPr/>
        <a:lstStyle/>
        <a:p>
          <a:r>
            <a:rPr lang="el-GR" sz="1800" kern="0" spc="-150" baseline="0" dirty="0"/>
            <a:t>Κριτική</a:t>
          </a:r>
          <a:endParaRPr lang="en-US" sz="1800" kern="0" spc="-150" baseline="0" dirty="0"/>
        </a:p>
      </dgm:t>
    </dgm:pt>
    <dgm:pt modelId="{90A8441D-4BF7-42E5-A582-5E449A9BE806}" type="parTrans" cxnId="{50C5B2A1-A906-4916-8241-5EA0C83F049C}">
      <dgm:prSet/>
      <dgm:spPr/>
      <dgm:t>
        <a:bodyPr/>
        <a:lstStyle/>
        <a:p>
          <a:endParaRPr lang="en-US" sz="1800" kern="0" spc="-150" baseline="0"/>
        </a:p>
      </dgm:t>
    </dgm:pt>
    <dgm:pt modelId="{C61F7426-4AC1-4128-B3F8-E7EEDCD807EE}" type="sibTrans" cxnId="{50C5B2A1-A906-4916-8241-5EA0C83F049C}">
      <dgm:prSet/>
      <dgm:spPr/>
      <dgm:t>
        <a:bodyPr/>
        <a:lstStyle/>
        <a:p>
          <a:endParaRPr lang="en-US" sz="1800" kern="0" spc="-150" baseline="0"/>
        </a:p>
      </dgm:t>
    </dgm:pt>
    <dgm:pt modelId="{5821E12A-4466-4047-9FCA-EB7181A0CA20}">
      <dgm:prSet custT="1"/>
      <dgm:spPr/>
      <dgm:t>
        <a:bodyPr/>
        <a:lstStyle/>
        <a:p>
          <a:r>
            <a:rPr lang="el-GR" sz="1800" kern="0" spc="-150" baseline="0" dirty="0"/>
            <a:t>Δημιουργικότητα </a:t>
          </a:r>
        </a:p>
      </dgm:t>
    </dgm:pt>
    <dgm:pt modelId="{27AE0CB5-CAC7-4301-84BF-1E27177165F5}" type="parTrans" cxnId="{8BAC92DA-FFC6-43A4-B74D-A3D0A24CF1CD}">
      <dgm:prSet/>
      <dgm:spPr/>
      <dgm:t>
        <a:bodyPr/>
        <a:lstStyle/>
        <a:p>
          <a:endParaRPr lang="en-US" sz="1800" kern="0" spc="-150" baseline="0"/>
        </a:p>
      </dgm:t>
    </dgm:pt>
    <dgm:pt modelId="{6727EF96-EA70-44EF-9BA6-9313C7CC7C6E}" type="sibTrans" cxnId="{8BAC92DA-FFC6-43A4-B74D-A3D0A24CF1CD}">
      <dgm:prSet/>
      <dgm:spPr/>
      <dgm:t>
        <a:bodyPr/>
        <a:lstStyle/>
        <a:p>
          <a:endParaRPr lang="en-US" sz="1800" kern="0" spc="-150" baseline="0"/>
        </a:p>
      </dgm:t>
    </dgm:pt>
    <dgm:pt modelId="{E9F6BC4A-7CF5-4A16-94E5-920082BDCBA1}" type="pres">
      <dgm:prSet presAssocID="{61FCBE53-17E5-451C-A39F-D2CE0483519E}" presName="hierChild1" presStyleCnt="0">
        <dgm:presLayoutVars>
          <dgm:chPref val="1"/>
          <dgm:dir/>
          <dgm:animOne val="branch"/>
          <dgm:animLvl val="lvl"/>
          <dgm:resizeHandles/>
        </dgm:presLayoutVars>
      </dgm:prSet>
      <dgm:spPr/>
    </dgm:pt>
    <dgm:pt modelId="{5870B428-D851-495C-9469-94B9629B4430}" type="pres">
      <dgm:prSet presAssocID="{85F5EBD6-6AB2-4296-854C-2B01A5D6C56C}" presName="hierRoot1" presStyleCnt="0"/>
      <dgm:spPr/>
    </dgm:pt>
    <dgm:pt modelId="{1C1EA955-8FAC-4FDB-99EA-081BEF7C8D13}" type="pres">
      <dgm:prSet presAssocID="{85F5EBD6-6AB2-4296-854C-2B01A5D6C56C}" presName="composite" presStyleCnt="0"/>
      <dgm:spPr/>
    </dgm:pt>
    <dgm:pt modelId="{7915619D-21BF-4917-9C9E-E17ACC2644CB}" type="pres">
      <dgm:prSet presAssocID="{85F5EBD6-6AB2-4296-854C-2B01A5D6C56C}" presName="background" presStyleLbl="node0" presStyleIdx="0" presStyleCnt="4"/>
      <dgm:spPr/>
    </dgm:pt>
    <dgm:pt modelId="{21484D92-1526-41CB-A42D-F9C018FD5116}" type="pres">
      <dgm:prSet presAssocID="{85F5EBD6-6AB2-4296-854C-2B01A5D6C56C}" presName="text" presStyleLbl="fgAcc0" presStyleIdx="0" presStyleCnt="4">
        <dgm:presLayoutVars>
          <dgm:chPref val="3"/>
        </dgm:presLayoutVars>
      </dgm:prSet>
      <dgm:spPr/>
    </dgm:pt>
    <dgm:pt modelId="{D501ACCC-2F9C-4990-BAF4-6ADF9ADC0707}" type="pres">
      <dgm:prSet presAssocID="{85F5EBD6-6AB2-4296-854C-2B01A5D6C56C}" presName="hierChild2" presStyleCnt="0"/>
      <dgm:spPr/>
    </dgm:pt>
    <dgm:pt modelId="{E190CE6C-4A69-4332-9380-04ED56729C88}" type="pres">
      <dgm:prSet presAssocID="{7C61527D-0675-4751-8D5B-C458D8B1EBBF}" presName="hierRoot1" presStyleCnt="0"/>
      <dgm:spPr/>
    </dgm:pt>
    <dgm:pt modelId="{D5219711-2292-457F-93E9-1E137618358A}" type="pres">
      <dgm:prSet presAssocID="{7C61527D-0675-4751-8D5B-C458D8B1EBBF}" presName="composite" presStyleCnt="0"/>
      <dgm:spPr/>
    </dgm:pt>
    <dgm:pt modelId="{61E028EC-E83E-4CBC-BAAA-0264E2EB6F64}" type="pres">
      <dgm:prSet presAssocID="{7C61527D-0675-4751-8D5B-C458D8B1EBBF}" presName="background" presStyleLbl="node0" presStyleIdx="1" presStyleCnt="4"/>
      <dgm:spPr/>
    </dgm:pt>
    <dgm:pt modelId="{6B4DAB42-0A07-4D43-8813-B6C23255B014}" type="pres">
      <dgm:prSet presAssocID="{7C61527D-0675-4751-8D5B-C458D8B1EBBF}" presName="text" presStyleLbl="fgAcc0" presStyleIdx="1" presStyleCnt="4">
        <dgm:presLayoutVars>
          <dgm:chPref val="3"/>
        </dgm:presLayoutVars>
      </dgm:prSet>
      <dgm:spPr/>
    </dgm:pt>
    <dgm:pt modelId="{D595248C-F60D-4331-B653-F85C4DD82C7F}" type="pres">
      <dgm:prSet presAssocID="{7C61527D-0675-4751-8D5B-C458D8B1EBBF}" presName="hierChild2" presStyleCnt="0"/>
      <dgm:spPr/>
    </dgm:pt>
    <dgm:pt modelId="{F689043B-3F73-4208-93C4-C77AFEBD87EE}" type="pres">
      <dgm:prSet presAssocID="{5E85D258-C10D-457C-B316-63CFE4FFD6DA}" presName="hierRoot1" presStyleCnt="0"/>
      <dgm:spPr/>
    </dgm:pt>
    <dgm:pt modelId="{EBE917BE-7985-4422-9861-035EC7B46993}" type="pres">
      <dgm:prSet presAssocID="{5E85D258-C10D-457C-B316-63CFE4FFD6DA}" presName="composite" presStyleCnt="0"/>
      <dgm:spPr/>
    </dgm:pt>
    <dgm:pt modelId="{E8F6B905-A87F-4F56-8738-10C0CF8436C4}" type="pres">
      <dgm:prSet presAssocID="{5E85D258-C10D-457C-B316-63CFE4FFD6DA}" presName="background" presStyleLbl="node0" presStyleIdx="2" presStyleCnt="4"/>
      <dgm:spPr/>
    </dgm:pt>
    <dgm:pt modelId="{B51DC727-BDAA-466D-AA5E-EF642609AED4}" type="pres">
      <dgm:prSet presAssocID="{5E85D258-C10D-457C-B316-63CFE4FFD6DA}" presName="text" presStyleLbl="fgAcc0" presStyleIdx="2" presStyleCnt="4">
        <dgm:presLayoutVars>
          <dgm:chPref val="3"/>
        </dgm:presLayoutVars>
      </dgm:prSet>
      <dgm:spPr/>
    </dgm:pt>
    <dgm:pt modelId="{6B5A044F-CCDE-47A6-9C8B-33F7F7F7E1F1}" type="pres">
      <dgm:prSet presAssocID="{5E85D258-C10D-457C-B316-63CFE4FFD6DA}" presName="hierChild2" presStyleCnt="0"/>
      <dgm:spPr/>
    </dgm:pt>
    <dgm:pt modelId="{33E0858D-6821-409B-B711-3FF8982F5FBC}" type="pres">
      <dgm:prSet presAssocID="{5821E12A-4466-4047-9FCA-EB7181A0CA20}" presName="hierRoot1" presStyleCnt="0"/>
      <dgm:spPr/>
    </dgm:pt>
    <dgm:pt modelId="{CCAC7976-47B4-40C2-85DF-03213CC346A7}" type="pres">
      <dgm:prSet presAssocID="{5821E12A-4466-4047-9FCA-EB7181A0CA20}" presName="composite" presStyleCnt="0"/>
      <dgm:spPr/>
    </dgm:pt>
    <dgm:pt modelId="{9B7A16EE-6F7F-41DD-9729-9C6154B35E55}" type="pres">
      <dgm:prSet presAssocID="{5821E12A-4466-4047-9FCA-EB7181A0CA20}" presName="background" presStyleLbl="node0" presStyleIdx="3" presStyleCnt="4"/>
      <dgm:spPr/>
    </dgm:pt>
    <dgm:pt modelId="{54DD6CBC-AB71-4F06-8998-F2E10D7441F3}" type="pres">
      <dgm:prSet presAssocID="{5821E12A-4466-4047-9FCA-EB7181A0CA20}" presName="text" presStyleLbl="fgAcc0" presStyleIdx="3" presStyleCnt="4">
        <dgm:presLayoutVars>
          <dgm:chPref val="3"/>
        </dgm:presLayoutVars>
      </dgm:prSet>
      <dgm:spPr/>
    </dgm:pt>
    <dgm:pt modelId="{BB1A9B3C-4DA1-46A9-8D9E-34D22DB1868F}" type="pres">
      <dgm:prSet presAssocID="{5821E12A-4466-4047-9FCA-EB7181A0CA20}" presName="hierChild2" presStyleCnt="0"/>
      <dgm:spPr/>
    </dgm:pt>
  </dgm:ptLst>
  <dgm:cxnLst>
    <dgm:cxn modelId="{14C5BE26-D6B7-4E74-BBFB-4696ED4A57F9}" srcId="{61FCBE53-17E5-451C-A39F-D2CE0483519E}" destId="{85F5EBD6-6AB2-4296-854C-2B01A5D6C56C}" srcOrd="0" destOrd="0" parTransId="{3B80BDD8-9537-4D3E-AF22-98E0C33B9BDB}" sibTransId="{F2E00876-C161-48DC-AF06-2C07EA69F800}"/>
    <dgm:cxn modelId="{D2C94032-2E10-4F04-9D94-B73376AF59B8}" type="presOf" srcId="{5E85D258-C10D-457C-B316-63CFE4FFD6DA}" destId="{B51DC727-BDAA-466D-AA5E-EF642609AED4}" srcOrd="0" destOrd="0" presId="urn:microsoft.com/office/officeart/2005/8/layout/hierarchy1"/>
    <dgm:cxn modelId="{1275BF8F-4373-4B30-9C69-1DDBD7044365}" type="presOf" srcId="{5821E12A-4466-4047-9FCA-EB7181A0CA20}" destId="{54DD6CBC-AB71-4F06-8998-F2E10D7441F3}" srcOrd="0" destOrd="0" presId="urn:microsoft.com/office/officeart/2005/8/layout/hierarchy1"/>
    <dgm:cxn modelId="{50C5B2A1-A906-4916-8241-5EA0C83F049C}" srcId="{61FCBE53-17E5-451C-A39F-D2CE0483519E}" destId="{5E85D258-C10D-457C-B316-63CFE4FFD6DA}" srcOrd="2" destOrd="0" parTransId="{90A8441D-4BF7-42E5-A582-5E449A9BE806}" sibTransId="{C61F7426-4AC1-4128-B3F8-E7EEDCD807EE}"/>
    <dgm:cxn modelId="{7A46B6C2-FEC0-4F81-AAA7-CA1F9DD45431}" srcId="{61FCBE53-17E5-451C-A39F-D2CE0483519E}" destId="{7C61527D-0675-4751-8D5B-C458D8B1EBBF}" srcOrd="1" destOrd="0" parTransId="{33EB57E0-7E06-4AE7-9A09-AE16E2336476}" sibTransId="{48AAA4CC-2F22-4508-B3A0-1D71D0B6DE62}"/>
    <dgm:cxn modelId="{4319D6C8-5D4A-4BCD-A4E8-6BB37C49B5C4}" type="presOf" srcId="{85F5EBD6-6AB2-4296-854C-2B01A5D6C56C}" destId="{21484D92-1526-41CB-A42D-F9C018FD5116}" srcOrd="0" destOrd="0" presId="urn:microsoft.com/office/officeart/2005/8/layout/hierarchy1"/>
    <dgm:cxn modelId="{26C64ACA-A531-4180-BD55-0A34E154B661}" type="presOf" srcId="{7C61527D-0675-4751-8D5B-C458D8B1EBBF}" destId="{6B4DAB42-0A07-4D43-8813-B6C23255B014}" srcOrd="0" destOrd="0" presId="urn:microsoft.com/office/officeart/2005/8/layout/hierarchy1"/>
    <dgm:cxn modelId="{8BAC92DA-FFC6-43A4-B74D-A3D0A24CF1CD}" srcId="{61FCBE53-17E5-451C-A39F-D2CE0483519E}" destId="{5821E12A-4466-4047-9FCA-EB7181A0CA20}" srcOrd="3" destOrd="0" parTransId="{27AE0CB5-CAC7-4301-84BF-1E27177165F5}" sibTransId="{6727EF96-EA70-44EF-9BA6-9313C7CC7C6E}"/>
    <dgm:cxn modelId="{D42226F4-A642-4F05-8B45-D3DB3364C8DF}" type="presOf" srcId="{61FCBE53-17E5-451C-A39F-D2CE0483519E}" destId="{E9F6BC4A-7CF5-4A16-94E5-920082BDCBA1}" srcOrd="0" destOrd="0" presId="urn:microsoft.com/office/officeart/2005/8/layout/hierarchy1"/>
    <dgm:cxn modelId="{552E1D22-9FB2-40E0-923F-BC823250FE79}" type="presParOf" srcId="{E9F6BC4A-7CF5-4A16-94E5-920082BDCBA1}" destId="{5870B428-D851-495C-9469-94B9629B4430}" srcOrd="0" destOrd="0" presId="urn:microsoft.com/office/officeart/2005/8/layout/hierarchy1"/>
    <dgm:cxn modelId="{A4A8332D-C8ED-4EB4-9B0D-8BA92B6C2D55}" type="presParOf" srcId="{5870B428-D851-495C-9469-94B9629B4430}" destId="{1C1EA955-8FAC-4FDB-99EA-081BEF7C8D13}" srcOrd="0" destOrd="0" presId="urn:microsoft.com/office/officeart/2005/8/layout/hierarchy1"/>
    <dgm:cxn modelId="{1CC07CAC-5E46-4C00-A260-DC0DD4F93044}" type="presParOf" srcId="{1C1EA955-8FAC-4FDB-99EA-081BEF7C8D13}" destId="{7915619D-21BF-4917-9C9E-E17ACC2644CB}" srcOrd="0" destOrd="0" presId="urn:microsoft.com/office/officeart/2005/8/layout/hierarchy1"/>
    <dgm:cxn modelId="{C9088679-EC2E-461D-9609-665A21419F36}" type="presParOf" srcId="{1C1EA955-8FAC-4FDB-99EA-081BEF7C8D13}" destId="{21484D92-1526-41CB-A42D-F9C018FD5116}" srcOrd="1" destOrd="0" presId="urn:microsoft.com/office/officeart/2005/8/layout/hierarchy1"/>
    <dgm:cxn modelId="{64ABD077-5AD0-4E02-AD69-AC00A47AE414}" type="presParOf" srcId="{5870B428-D851-495C-9469-94B9629B4430}" destId="{D501ACCC-2F9C-4990-BAF4-6ADF9ADC0707}" srcOrd="1" destOrd="0" presId="urn:microsoft.com/office/officeart/2005/8/layout/hierarchy1"/>
    <dgm:cxn modelId="{1782919B-88EE-4E89-BF20-D27057593874}" type="presParOf" srcId="{E9F6BC4A-7CF5-4A16-94E5-920082BDCBA1}" destId="{E190CE6C-4A69-4332-9380-04ED56729C88}" srcOrd="1" destOrd="0" presId="urn:microsoft.com/office/officeart/2005/8/layout/hierarchy1"/>
    <dgm:cxn modelId="{F98B5F04-BC49-4150-9F74-74FA2BB81D2F}" type="presParOf" srcId="{E190CE6C-4A69-4332-9380-04ED56729C88}" destId="{D5219711-2292-457F-93E9-1E137618358A}" srcOrd="0" destOrd="0" presId="urn:microsoft.com/office/officeart/2005/8/layout/hierarchy1"/>
    <dgm:cxn modelId="{50663396-0A2D-4971-B976-E4D9FC618449}" type="presParOf" srcId="{D5219711-2292-457F-93E9-1E137618358A}" destId="{61E028EC-E83E-4CBC-BAAA-0264E2EB6F64}" srcOrd="0" destOrd="0" presId="urn:microsoft.com/office/officeart/2005/8/layout/hierarchy1"/>
    <dgm:cxn modelId="{08F073B7-24D8-43A4-8B69-455B8946732C}" type="presParOf" srcId="{D5219711-2292-457F-93E9-1E137618358A}" destId="{6B4DAB42-0A07-4D43-8813-B6C23255B014}" srcOrd="1" destOrd="0" presId="urn:microsoft.com/office/officeart/2005/8/layout/hierarchy1"/>
    <dgm:cxn modelId="{3B5DCA22-23C7-4139-B5D0-DF2C9D105746}" type="presParOf" srcId="{E190CE6C-4A69-4332-9380-04ED56729C88}" destId="{D595248C-F60D-4331-B653-F85C4DD82C7F}" srcOrd="1" destOrd="0" presId="urn:microsoft.com/office/officeart/2005/8/layout/hierarchy1"/>
    <dgm:cxn modelId="{CA688B16-387A-4F57-807E-58ED2FE0C2E1}" type="presParOf" srcId="{E9F6BC4A-7CF5-4A16-94E5-920082BDCBA1}" destId="{F689043B-3F73-4208-93C4-C77AFEBD87EE}" srcOrd="2" destOrd="0" presId="urn:microsoft.com/office/officeart/2005/8/layout/hierarchy1"/>
    <dgm:cxn modelId="{AC123624-16E7-4B81-B51F-5F5F3E181F7A}" type="presParOf" srcId="{F689043B-3F73-4208-93C4-C77AFEBD87EE}" destId="{EBE917BE-7985-4422-9861-035EC7B46993}" srcOrd="0" destOrd="0" presId="urn:microsoft.com/office/officeart/2005/8/layout/hierarchy1"/>
    <dgm:cxn modelId="{21B614C9-B722-42F5-A571-251427C1ABB6}" type="presParOf" srcId="{EBE917BE-7985-4422-9861-035EC7B46993}" destId="{E8F6B905-A87F-4F56-8738-10C0CF8436C4}" srcOrd="0" destOrd="0" presId="urn:microsoft.com/office/officeart/2005/8/layout/hierarchy1"/>
    <dgm:cxn modelId="{20E3F9A5-2A28-4CDC-BC50-E82265030B3A}" type="presParOf" srcId="{EBE917BE-7985-4422-9861-035EC7B46993}" destId="{B51DC727-BDAA-466D-AA5E-EF642609AED4}" srcOrd="1" destOrd="0" presId="urn:microsoft.com/office/officeart/2005/8/layout/hierarchy1"/>
    <dgm:cxn modelId="{1F12B03C-CBCE-47EB-96AB-F56540BEAB80}" type="presParOf" srcId="{F689043B-3F73-4208-93C4-C77AFEBD87EE}" destId="{6B5A044F-CCDE-47A6-9C8B-33F7F7F7E1F1}" srcOrd="1" destOrd="0" presId="urn:microsoft.com/office/officeart/2005/8/layout/hierarchy1"/>
    <dgm:cxn modelId="{931B9371-186B-4DC0-A7AD-58ED295B2343}" type="presParOf" srcId="{E9F6BC4A-7CF5-4A16-94E5-920082BDCBA1}" destId="{33E0858D-6821-409B-B711-3FF8982F5FBC}" srcOrd="3" destOrd="0" presId="urn:microsoft.com/office/officeart/2005/8/layout/hierarchy1"/>
    <dgm:cxn modelId="{1E819167-85D2-495A-A0B5-EAF4E14A334D}" type="presParOf" srcId="{33E0858D-6821-409B-B711-3FF8982F5FBC}" destId="{CCAC7976-47B4-40C2-85DF-03213CC346A7}" srcOrd="0" destOrd="0" presId="urn:microsoft.com/office/officeart/2005/8/layout/hierarchy1"/>
    <dgm:cxn modelId="{34ED1413-E627-44DB-9466-F132EC135572}" type="presParOf" srcId="{CCAC7976-47B4-40C2-85DF-03213CC346A7}" destId="{9B7A16EE-6F7F-41DD-9729-9C6154B35E55}" srcOrd="0" destOrd="0" presId="urn:microsoft.com/office/officeart/2005/8/layout/hierarchy1"/>
    <dgm:cxn modelId="{93287BCB-7B6F-4F50-87B0-43C1097922E6}" type="presParOf" srcId="{CCAC7976-47B4-40C2-85DF-03213CC346A7}" destId="{54DD6CBC-AB71-4F06-8998-F2E10D7441F3}" srcOrd="1" destOrd="0" presId="urn:microsoft.com/office/officeart/2005/8/layout/hierarchy1"/>
    <dgm:cxn modelId="{50AA68B1-FD42-4C33-B354-9039A76BBC3D}" type="presParOf" srcId="{33E0858D-6821-409B-B711-3FF8982F5FBC}" destId="{BB1A9B3C-4DA1-46A9-8D9E-34D22DB1868F}"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2A7EA1-A9F9-4979-A8A8-BEFCC569067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8D952C5-E01B-42DD-9D7B-68044D726FF5}">
      <dgm:prSet/>
      <dgm:spPr/>
      <dgm:t>
        <a:bodyPr/>
        <a:lstStyle/>
        <a:p>
          <a:r>
            <a:rPr lang="el-GR"/>
            <a:t>αντικείμενο ενότητας</a:t>
          </a:r>
          <a:endParaRPr lang="en-US"/>
        </a:p>
      </dgm:t>
    </dgm:pt>
    <dgm:pt modelId="{32850C1E-9338-4402-A2FA-FCF502030D8F}" type="parTrans" cxnId="{E36BE336-049B-4764-9C90-0AE63A1AC86C}">
      <dgm:prSet/>
      <dgm:spPr/>
      <dgm:t>
        <a:bodyPr/>
        <a:lstStyle/>
        <a:p>
          <a:endParaRPr lang="en-US"/>
        </a:p>
      </dgm:t>
    </dgm:pt>
    <dgm:pt modelId="{3BBEEC3E-D325-48EC-85D0-BB9333B5E790}" type="sibTrans" cxnId="{E36BE336-049B-4764-9C90-0AE63A1AC86C}">
      <dgm:prSet/>
      <dgm:spPr/>
      <dgm:t>
        <a:bodyPr/>
        <a:lstStyle/>
        <a:p>
          <a:endParaRPr lang="en-US"/>
        </a:p>
      </dgm:t>
    </dgm:pt>
    <dgm:pt modelId="{1500DF01-D064-4398-9A98-176DE5904491}">
      <dgm:prSet/>
      <dgm:spPr/>
      <dgm:t>
        <a:bodyPr/>
        <a:lstStyle/>
        <a:p>
          <a:r>
            <a:rPr lang="el-GR"/>
            <a:t>χαρακτηριστικά εκπαιδευομένων</a:t>
          </a:r>
          <a:endParaRPr lang="en-US"/>
        </a:p>
      </dgm:t>
    </dgm:pt>
    <dgm:pt modelId="{F24D4DF0-AAE3-425B-8145-994289603670}" type="parTrans" cxnId="{45F22CD8-D0B7-4957-AB16-E2625B44D6D6}">
      <dgm:prSet/>
      <dgm:spPr/>
      <dgm:t>
        <a:bodyPr/>
        <a:lstStyle/>
        <a:p>
          <a:endParaRPr lang="en-US"/>
        </a:p>
      </dgm:t>
    </dgm:pt>
    <dgm:pt modelId="{B8461840-DE53-4DDA-8BE5-690CD7922AE7}" type="sibTrans" cxnId="{45F22CD8-D0B7-4957-AB16-E2625B44D6D6}">
      <dgm:prSet/>
      <dgm:spPr/>
      <dgm:t>
        <a:bodyPr/>
        <a:lstStyle/>
        <a:p>
          <a:endParaRPr lang="en-US"/>
        </a:p>
      </dgm:t>
    </dgm:pt>
    <dgm:pt modelId="{7E6780E7-3ABD-46EA-9062-3F7ECB13DFFA}">
      <dgm:prSet/>
      <dgm:spPr/>
      <dgm:t>
        <a:bodyPr/>
        <a:lstStyle/>
        <a:p>
          <a:r>
            <a:rPr lang="el-GR"/>
            <a:t>χώρος και χρόνος</a:t>
          </a:r>
          <a:endParaRPr lang="en-US"/>
        </a:p>
      </dgm:t>
    </dgm:pt>
    <dgm:pt modelId="{46EF6805-8F0F-4041-AF2F-2039AB5D2FFD}" type="parTrans" cxnId="{F37BD377-711F-49E0-B4C9-8CC9423582D7}">
      <dgm:prSet/>
      <dgm:spPr/>
      <dgm:t>
        <a:bodyPr/>
        <a:lstStyle/>
        <a:p>
          <a:endParaRPr lang="en-US"/>
        </a:p>
      </dgm:t>
    </dgm:pt>
    <dgm:pt modelId="{8749863B-9535-4294-9573-49D3E2BC16E4}" type="sibTrans" cxnId="{F37BD377-711F-49E0-B4C9-8CC9423582D7}">
      <dgm:prSet/>
      <dgm:spPr/>
      <dgm:t>
        <a:bodyPr/>
        <a:lstStyle/>
        <a:p>
          <a:endParaRPr lang="en-US"/>
        </a:p>
      </dgm:t>
    </dgm:pt>
    <dgm:pt modelId="{01E54F9A-A8FD-4159-8E40-17F32EBE2C9B}">
      <dgm:prSet/>
      <dgm:spPr/>
      <dgm:t>
        <a:bodyPr/>
        <a:lstStyle/>
        <a:p>
          <a:r>
            <a:rPr lang="el-GR"/>
            <a:t>ενεργός συμμετοχή</a:t>
          </a:r>
          <a:endParaRPr lang="en-US"/>
        </a:p>
      </dgm:t>
    </dgm:pt>
    <dgm:pt modelId="{F4D8764A-7BE9-449E-8FE9-FCD8B0962813}" type="parTrans" cxnId="{294C1421-A9F2-4516-96B5-67A18DF28A47}">
      <dgm:prSet/>
      <dgm:spPr/>
      <dgm:t>
        <a:bodyPr/>
        <a:lstStyle/>
        <a:p>
          <a:endParaRPr lang="en-US"/>
        </a:p>
      </dgm:t>
    </dgm:pt>
    <dgm:pt modelId="{A87322B5-17EC-4CE0-9A88-33897D9401AE}" type="sibTrans" cxnId="{294C1421-A9F2-4516-96B5-67A18DF28A47}">
      <dgm:prSet/>
      <dgm:spPr/>
      <dgm:t>
        <a:bodyPr/>
        <a:lstStyle/>
        <a:p>
          <a:endParaRPr lang="en-US"/>
        </a:p>
      </dgm:t>
    </dgm:pt>
    <dgm:pt modelId="{E7642035-FD33-4E1B-830B-31613290549F}">
      <dgm:prSet/>
      <dgm:spPr/>
      <dgm:t>
        <a:bodyPr/>
        <a:lstStyle/>
        <a:p>
          <a:r>
            <a:rPr lang="el-GR"/>
            <a:t>εξοικείωση με την τεχνική</a:t>
          </a:r>
          <a:endParaRPr lang="en-US"/>
        </a:p>
      </dgm:t>
    </dgm:pt>
    <dgm:pt modelId="{C51B1B6C-D3BD-4C6A-8674-FD4F0A2C76BB}" type="parTrans" cxnId="{1291CC86-4082-403F-8ACE-84E96154C311}">
      <dgm:prSet/>
      <dgm:spPr/>
      <dgm:t>
        <a:bodyPr/>
        <a:lstStyle/>
        <a:p>
          <a:endParaRPr lang="en-US"/>
        </a:p>
      </dgm:t>
    </dgm:pt>
    <dgm:pt modelId="{1A8509D7-5EB9-4EA4-BFC4-939337F0B066}" type="sibTrans" cxnId="{1291CC86-4082-403F-8ACE-84E96154C311}">
      <dgm:prSet/>
      <dgm:spPr/>
      <dgm:t>
        <a:bodyPr/>
        <a:lstStyle/>
        <a:p>
          <a:endParaRPr lang="en-US"/>
        </a:p>
      </dgm:t>
    </dgm:pt>
    <dgm:pt modelId="{62BD7144-E2D8-45AF-BA6A-A5FCB04E6AC3}" type="pres">
      <dgm:prSet presAssocID="{262A7EA1-A9F9-4979-A8A8-BEFCC569067E}" presName="vert0" presStyleCnt="0">
        <dgm:presLayoutVars>
          <dgm:dir/>
          <dgm:animOne val="branch"/>
          <dgm:animLvl val="lvl"/>
        </dgm:presLayoutVars>
      </dgm:prSet>
      <dgm:spPr/>
    </dgm:pt>
    <dgm:pt modelId="{3D32BCE2-035B-41D5-B4F3-E8BCD567C184}" type="pres">
      <dgm:prSet presAssocID="{98D952C5-E01B-42DD-9D7B-68044D726FF5}" presName="thickLine" presStyleLbl="alignNode1" presStyleIdx="0" presStyleCnt="5"/>
      <dgm:spPr/>
    </dgm:pt>
    <dgm:pt modelId="{C5DBD625-5A84-4AFC-982C-17E1B91DCF60}" type="pres">
      <dgm:prSet presAssocID="{98D952C5-E01B-42DD-9D7B-68044D726FF5}" presName="horz1" presStyleCnt="0"/>
      <dgm:spPr/>
    </dgm:pt>
    <dgm:pt modelId="{1481333F-022B-46F5-9487-42E13446E9EC}" type="pres">
      <dgm:prSet presAssocID="{98D952C5-E01B-42DD-9D7B-68044D726FF5}" presName="tx1" presStyleLbl="revTx" presStyleIdx="0" presStyleCnt="5"/>
      <dgm:spPr/>
    </dgm:pt>
    <dgm:pt modelId="{5B1F3FBB-6C85-4CD4-B4F1-A4AB8142A337}" type="pres">
      <dgm:prSet presAssocID="{98D952C5-E01B-42DD-9D7B-68044D726FF5}" presName="vert1" presStyleCnt="0"/>
      <dgm:spPr/>
    </dgm:pt>
    <dgm:pt modelId="{5480EEF9-A6E6-4225-9D1F-168FD04E4586}" type="pres">
      <dgm:prSet presAssocID="{1500DF01-D064-4398-9A98-176DE5904491}" presName="thickLine" presStyleLbl="alignNode1" presStyleIdx="1" presStyleCnt="5"/>
      <dgm:spPr/>
    </dgm:pt>
    <dgm:pt modelId="{992587CC-A83D-4B24-B408-54FC8E0AF4ED}" type="pres">
      <dgm:prSet presAssocID="{1500DF01-D064-4398-9A98-176DE5904491}" presName="horz1" presStyleCnt="0"/>
      <dgm:spPr/>
    </dgm:pt>
    <dgm:pt modelId="{F56A93CF-A2A1-4E5F-AA03-62CCB1660C64}" type="pres">
      <dgm:prSet presAssocID="{1500DF01-D064-4398-9A98-176DE5904491}" presName="tx1" presStyleLbl="revTx" presStyleIdx="1" presStyleCnt="5"/>
      <dgm:spPr/>
    </dgm:pt>
    <dgm:pt modelId="{D8D8FAF0-9B9C-4C53-A7CE-8B59AC2209E3}" type="pres">
      <dgm:prSet presAssocID="{1500DF01-D064-4398-9A98-176DE5904491}" presName="vert1" presStyleCnt="0"/>
      <dgm:spPr/>
    </dgm:pt>
    <dgm:pt modelId="{526A457A-A7D6-4910-A7FC-B39688D78F2C}" type="pres">
      <dgm:prSet presAssocID="{7E6780E7-3ABD-46EA-9062-3F7ECB13DFFA}" presName="thickLine" presStyleLbl="alignNode1" presStyleIdx="2" presStyleCnt="5"/>
      <dgm:spPr/>
    </dgm:pt>
    <dgm:pt modelId="{5D7F19A6-7F2B-464F-8DCB-0D724DBE1DDE}" type="pres">
      <dgm:prSet presAssocID="{7E6780E7-3ABD-46EA-9062-3F7ECB13DFFA}" presName="horz1" presStyleCnt="0"/>
      <dgm:spPr/>
    </dgm:pt>
    <dgm:pt modelId="{ED07BF65-CC05-4FD4-B67E-472999922191}" type="pres">
      <dgm:prSet presAssocID="{7E6780E7-3ABD-46EA-9062-3F7ECB13DFFA}" presName="tx1" presStyleLbl="revTx" presStyleIdx="2" presStyleCnt="5"/>
      <dgm:spPr/>
    </dgm:pt>
    <dgm:pt modelId="{38CFDE2C-1702-46CD-8E93-FBB0A14CDECC}" type="pres">
      <dgm:prSet presAssocID="{7E6780E7-3ABD-46EA-9062-3F7ECB13DFFA}" presName="vert1" presStyleCnt="0"/>
      <dgm:spPr/>
    </dgm:pt>
    <dgm:pt modelId="{FAF57C56-DC1C-4436-92EC-BF10CC2F0229}" type="pres">
      <dgm:prSet presAssocID="{01E54F9A-A8FD-4159-8E40-17F32EBE2C9B}" presName="thickLine" presStyleLbl="alignNode1" presStyleIdx="3" presStyleCnt="5"/>
      <dgm:spPr/>
    </dgm:pt>
    <dgm:pt modelId="{1762FE12-E5A4-4EC5-AEB1-3BDFF69C5C09}" type="pres">
      <dgm:prSet presAssocID="{01E54F9A-A8FD-4159-8E40-17F32EBE2C9B}" presName="horz1" presStyleCnt="0"/>
      <dgm:spPr/>
    </dgm:pt>
    <dgm:pt modelId="{61A013A2-0A7E-447D-A9EF-40662518DE90}" type="pres">
      <dgm:prSet presAssocID="{01E54F9A-A8FD-4159-8E40-17F32EBE2C9B}" presName="tx1" presStyleLbl="revTx" presStyleIdx="3" presStyleCnt="5"/>
      <dgm:spPr/>
    </dgm:pt>
    <dgm:pt modelId="{140E4E7F-BA13-4D60-ABC3-1A748DD09231}" type="pres">
      <dgm:prSet presAssocID="{01E54F9A-A8FD-4159-8E40-17F32EBE2C9B}" presName="vert1" presStyleCnt="0"/>
      <dgm:spPr/>
    </dgm:pt>
    <dgm:pt modelId="{C82CA42D-F476-4BD8-BC22-BCCA6287A7AC}" type="pres">
      <dgm:prSet presAssocID="{E7642035-FD33-4E1B-830B-31613290549F}" presName="thickLine" presStyleLbl="alignNode1" presStyleIdx="4" presStyleCnt="5"/>
      <dgm:spPr/>
    </dgm:pt>
    <dgm:pt modelId="{CEF5906E-97C7-490C-8B15-003C9A26BCDA}" type="pres">
      <dgm:prSet presAssocID="{E7642035-FD33-4E1B-830B-31613290549F}" presName="horz1" presStyleCnt="0"/>
      <dgm:spPr/>
    </dgm:pt>
    <dgm:pt modelId="{2AFC64DB-1A70-4CEB-9821-0B62F04C7647}" type="pres">
      <dgm:prSet presAssocID="{E7642035-FD33-4E1B-830B-31613290549F}" presName="tx1" presStyleLbl="revTx" presStyleIdx="4" presStyleCnt="5"/>
      <dgm:spPr/>
    </dgm:pt>
    <dgm:pt modelId="{B7AF514C-A87A-4CFC-B7ED-17DD10B1740F}" type="pres">
      <dgm:prSet presAssocID="{E7642035-FD33-4E1B-830B-31613290549F}" presName="vert1" presStyleCnt="0"/>
      <dgm:spPr/>
    </dgm:pt>
  </dgm:ptLst>
  <dgm:cxnLst>
    <dgm:cxn modelId="{53577905-7C5D-473A-9952-649F5011CECA}" type="presOf" srcId="{262A7EA1-A9F9-4979-A8A8-BEFCC569067E}" destId="{62BD7144-E2D8-45AF-BA6A-A5FCB04E6AC3}" srcOrd="0" destOrd="0" presId="urn:microsoft.com/office/officeart/2008/layout/LinedList"/>
    <dgm:cxn modelId="{294C1421-A9F2-4516-96B5-67A18DF28A47}" srcId="{262A7EA1-A9F9-4979-A8A8-BEFCC569067E}" destId="{01E54F9A-A8FD-4159-8E40-17F32EBE2C9B}" srcOrd="3" destOrd="0" parTransId="{F4D8764A-7BE9-449E-8FE9-FCD8B0962813}" sibTransId="{A87322B5-17EC-4CE0-9A88-33897D9401AE}"/>
    <dgm:cxn modelId="{AAEE1736-693D-454E-8CB6-2E5CFD2C8B39}" type="presOf" srcId="{1500DF01-D064-4398-9A98-176DE5904491}" destId="{F56A93CF-A2A1-4E5F-AA03-62CCB1660C64}" srcOrd="0" destOrd="0" presId="urn:microsoft.com/office/officeart/2008/layout/LinedList"/>
    <dgm:cxn modelId="{E36BE336-049B-4764-9C90-0AE63A1AC86C}" srcId="{262A7EA1-A9F9-4979-A8A8-BEFCC569067E}" destId="{98D952C5-E01B-42DD-9D7B-68044D726FF5}" srcOrd="0" destOrd="0" parTransId="{32850C1E-9338-4402-A2FA-FCF502030D8F}" sibTransId="{3BBEEC3E-D325-48EC-85D0-BB9333B5E790}"/>
    <dgm:cxn modelId="{F37BD377-711F-49E0-B4C9-8CC9423582D7}" srcId="{262A7EA1-A9F9-4979-A8A8-BEFCC569067E}" destId="{7E6780E7-3ABD-46EA-9062-3F7ECB13DFFA}" srcOrd="2" destOrd="0" parTransId="{46EF6805-8F0F-4041-AF2F-2039AB5D2FFD}" sibTransId="{8749863B-9535-4294-9573-49D3E2BC16E4}"/>
    <dgm:cxn modelId="{7E777784-3F92-4BBA-B7C4-A24D58F0EFC5}" type="presOf" srcId="{98D952C5-E01B-42DD-9D7B-68044D726FF5}" destId="{1481333F-022B-46F5-9487-42E13446E9EC}" srcOrd="0" destOrd="0" presId="urn:microsoft.com/office/officeart/2008/layout/LinedList"/>
    <dgm:cxn modelId="{1291CC86-4082-403F-8ACE-84E96154C311}" srcId="{262A7EA1-A9F9-4979-A8A8-BEFCC569067E}" destId="{E7642035-FD33-4E1B-830B-31613290549F}" srcOrd="4" destOrd="0" parTransId="{C51B1B6C-D3BD-4C6A-8674-FD4F0A2C76BB}" sibTransId="{1A8509D7-5EB9-4EA4-BFC4-939337F0B066}"/>
    <dgm:cxn modelId="{1DA71F94-CD2D-4691-B8A9-5D273DA76340}" type="presOf" srcId="{E7642035-FD33-4E1B-830B-31613290549F}" destId="{2AFC64DB-1A70-4CEB-9821-0B62F04C7647}" srcOrd="0" destOrd="0" presId="urn:microsoft.com/office/officeart/2008/layout/LinedList"/>
    <dgm:cxn modelId="{B29813C6-A52D-4C8B-A2AD-4BF24937347D}" type="presOf" srcId="{7E6780E7-3ABD-46EA-9062-3F7ECB13DFFA}" destId="{ED07BF65-CC05-4FD4-B67E-472999922191}" srcOrd="0" destOrd="0" presId="urn:microsoft.com/office/officeart/2008/layout/LinedList"/>
    <dgm:cxn modelId="{45F22CD8-D0B7-4957-AB16-E2625B44D6D6}" srcId="{262A7EA1-A9F9-4979-A8A8-BEFCC569067E}" destId="{1500DF01-D064-4398-9A98-176DE5904491}" srcOrd="1" destOrd="0" parTransId="{F24D4DF0-AAE3-425B-8145-994289603670}" sibTransId="{B8461840-DE53-4DDA-8BE5-690CD7922AE7}"/>
    <dgm:cxn modelId="{DB4B8FDB-49C8-47BD-B41E-AAB19160E899}" type="presOf" srcId="{01E54F9A-A8FD-4159-8E40-17F32EBE2C9B}" destId="{61A013A2-0A7E-447D-A9EF-40662518DE90}" srcOrd="0" destOrd="0" presId="urn:microsoft.com/office/officeart/2008/layout/LinedList"/>
    <dgm:cxn modelId="{5CE11A85-906B-41B6-855C-3D4DCC1CAF68}" type="presParOf" srcId="{62BD7144-E2D8-45AF-BA6A-A5FCB04E6AC3}" destId="{3D32BCE2-035B-41D5-B4F3-E8BCD567C184}" srcOrd="0" destOrd="0" presId="urn:microsoft.com/office/officeart/2008/layout/LinedList"/>
    <dgm:cxn modelId="{41BD5B16-7D44-4142-BE17-BCBE13BD4F8F}" type="presParOf" srcId="{62BD7144-E2D8-45AF-BA6A-A5FCB04E6AC3}" destId="{C5DBD625-5A84-4AFC-982C-17E1B91DCF60}" srcOrd="1" destOrd="0" presId="urn:microsoft.com/office/officeart/2008/layout/LinedList"/>
    <dgm:cxn modelId="{9AA91D70-1752-49B7-8761-570F9F04283D}" type="presParOf" srcId="{C5DBD625-5A84-4AFC-982C-17E1B91DCF60}" destId="{1481333F-022B-46F5-9487-42E13446E9EC}" srcOrd="0" destOrd="0" presId="urn:microsoft.com/office/officeart/2008/layout/LinedList"/>
    <dgm:cxn modelId="{53D0AE0D-1C73-426E-A43E-ED39B988D7A3}" type="presParOf" srcId="{C5DBD625-5A84-4AFC-982C-17E1B91DCF60}" destId="{5B1F3FBB-6C85-4CD4-B4F1-A4AB8142A337}" srcOrd="1" destOrd="0" presId="urn:microsoft.com/office/officeart/2008/layout/LinedList"/>
    <dgm:cxn modelId="{0110BE17-A643-4422-B8DE-5A56601946DE}" type="presParOf" srcId="{62BD7144-E2D8-45AF-BA6A-A5FCB04E6AC3}" destId="{5480EEF9-A6E6-4225-9D1F-168FD04E4586}" srcOrd="2" destOrd="0" presId="urn:microsoft.com/office/officeart/2008/layout/LinedList"/>
    <dgm:cxn modelId="{286C2A0C-C2CE-44EA-822A-2E61DFFAF5C4}" type="presParOf" srcId="{62BD7144-E2D8-45AF-BA6A-A5FCB04E6AC3}" destId="{992587CC-A83D-4B24-B408-54FC8E0AF4ED}" srcOrd="3" destOrd="0" presId="urn:microsoft.com/office/officeart/2008/layout/LinedList"/>
    <dgm:cxn modelId="{5E5EA838-F1FE-4F63-98A2-3B24A65D208D}" type="presParOf" srcId="{992587CC-A83D-4B24-B408-54FC8E0AF4ED}" destId="{F56A93CF-A2A1-4E5F-AA03-62CCB1660C64}" srcOrd="0" destOrd="0" presId="urn:microsoft.com/office/officeart/2008/layout/LinedList"/>
    <dgm:cxn modelId="{CD2D0C07-BD8C-4F69-9C10-B1D4316154D8}" type="presParOf" srcId="{992587CC-A83D-4B24-B408-54FC8E0AF4ED}" destId="{D8D8FAF0-9B9C-4C53-A7CE-8B59AC2209E3}" srcOrd="1" destOrd="0" presId="urn:microsoft.com/office/officeart/2008/layout/LinedList"/>
    <dgm:cxn modelId="{0A300478-6201-4FA1-B4C9-DEB11DB3C86D}" type="presParOf" srcId="{62BD7144-E2D8-45AF-BA6A-A5FCB04E6AC3}" destId="{526A457A-A7D6-4910-A7FC-B39688D78F2C}" srcOrd="4" destOrd="0" presId="urn:microsoft.com/office/officeart/2008/layout/LinedList"/>
    <dgm:cxn modelId="{86A8B737-100B-43A0-9E1D-094FC81A2B83}" type="presParOf" srcId="{62BD7144-E2D8-45AF-BA6A-A5FCB04E6AC3}" destId="{5D7F19A6-7F2B-464F-8DCB-0D724DBE1DDE}" srcOrd="5" destOrd="0" presId="urn:microsoft.com/office/officeart/2008/layout/LinedList"/>
    <dgm:cxn modelId="{020BB9A1-61FD-45AA-85BC-91EA88FE38C9}" type="presParOf" srcId="{5D7F19A6-7F2B-464F-8DCB-0D724DBE1DDE}" destId="{ED07BF65-CC05-4FD4-B67E-472999922191}" srcOrd="0" destOrd="0" presId="urn:microsoft.com/office/officeart/2008/layout/LinedList"/>
    <dgm:cxn modelId="{8848A498-649C-4ECD-9D44-362E8353BE16}" type="presParOf" srcId="{5D7F19A6-7F2B-464F-8DCB-0D724DBE1DDE}" destId="{38CFDE2C-1702-46CD-8E93-FBB0A14CDECC}" srcOrd="1" destOrd="0" presId="urn:microsoft.com/office/officeart/2008/layout/LinedList"/>
    <dgm:cxn modelId="{23676A48-C450-4788-AECD-1663710DF7F1}" type="presParOf" srcId="{62BD7144-E2D8-45AF-BA6A-A5FCB04E6AC3}" destId="{FAF57C56-DC1C-4436-92EC-BF10CC2F0229}" srcOrd="6" destOrd="0" presId="urn:microsoft.com/office/officeart/2008/layout/LinedList"/>
    <dgm:cxn modelId="{4112EC87-081E-4EA9-A04D-EE15688D9245}" type="presParOf" srcId="{62BD7144-E2D8-45AF-BA6A-A5FCB04E6AC3}" destId="{1762FE12-E5A4-4EC5-AEB1-3BDFF69C5C09}" srcOrd="7" destOrd="0" presId="urn:microsoft.com/office/officeart/2008/layout/LinedList"/>
    <dgm:cxn modelId="{357EA9AC-3344-43C5-A66A-696823DCF4ED}" type="presParOf" srcId="{1762FE12-E5A4-4EC5-AEB1-3BDFF69C5C09}" destId="{61A013A2-0A7E-447D-A9EF-40662518DE90}" srcOrd="0" destOrd="0" presId="urn:microsoft.com/office/officeart/2008/layout/LinedList"/>
    <dgm:cxn modelId="{94573831-4DB8-4459-B089-A1D09DE205E4}" type="presParOf" srcId="{1762FE12-E5A4-4EC5-AEB1-3BDFF69C5C09}" destId="{140E4E7F-BA13-4D60-ABC3-1A748DD09231}" srcOrd="1" destOrd="0" presId="urn:microsoft.com/office/officeart/2008/layout/LinedList"/>
    <dgm:cxn modelId="{D2398075-486E-475B-BA65-61365693B7CF}" type="presParOf" srcId="{62BD7144-E2D8-45AF-BA6A-A5FCB04E6AC3}" destId="{C82CA42D-F476-4BD8-BC22-BCCA6287A7AC}" srcOrd="8" destOrd="0" presId="urn:microsoft.com/office/officeart/2008/layout/LinedList"/>
    <dgm:cxn modelId="{1F2B2A99-3DF0-42E8-B372-EF350F5A5D73}" type="presParOf" srcId="{62BD7144-E2D8-45AF-BA6A-A5FCB04E6AC3}" destId="{CEF5906E-97C7-490C-8B15-003C9A26BCDA}" srcOrd="9" destOrd="0" presId="urn:microsoft.com/office/officeart/2008/layout/LinedList"/>
    <dgm:cxn modelId="{246FF043-A24F-471A-9B21-7FE21D667A82}" type="presParOf" srcId="{CEF5906E-97C7-490C-8B15-003C9A26BCDA}" destId="{2AFC64DB-1A70-4CEB-9821-0B62F04C7647}" srcOrd="0" destOrd="0" presId="urn:microsoft.com/office/officeart/2008/layout/LinedList"/>
    <dgm:cxn modelId="{EF0E8DFD-98C3-47FE-AEBF-EB8EA8CDD26A}" type="presParOf" srcId="{CEF5906E-97C7-490C-8B15-003C9A26BCDA}" destId="{B7AF514C-A87A-4CFC-B7ED-17DD10B1740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00AA6-CAF0-43CF-9F92-B155DCD8C19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305984A-98EE-4EC7-9EE9-B02760C3FF21}">
      <dgm:prSet/>
      <dgm:spPr/>
      <dgm:t>
        <a:bodyPr/>
        <a:lstStyle/>
        <a:p>
          <a:r>
            <a:rPr lang="el-GR"/>
            <a:t>Εθελοντικός χαρακτήρας της εκπαίδευσης</a:t>
          </a:r>
          <a:endParaRPr lang="en-US"/>
        </a:p>
      </dgm:t>
    </dgm:pt>
    <dgm:pt modelId="{F1551EEF-14BB-461C-9D94-069A9374FBA6}" type="parTrans" cxnId="{C95A0C9B-E135-4EC9-99F0-B3C9749DE586}">
      <dgm:prSet/>
      <dgm:spPr/>
      <dgm:t>
        <a:bodyPr/>
        <a:lstStyle/>
        <a:p>
          <a:endParaRPr lang="en-US"/>
        </a:p>
      </dgm:t>
    </dgm:pt>
    <dgm:pt modelId="{E06F08A7-3AE0-4A8A-AF8A-086A66FDBD42}" type="sibTrans" cxnId="{C95A0C9B-E135-4EC9-99F0-B3C9749DE586}">
      <dgm:prSet/>
      <dgm:spPr/>
      <dgm:t>
        <a:bodyPr/>
        <a:lstStyle/>
        <a:p>
          <a:endParaRPr lang="en-US"/>
        </a:p>
      </dgm:t>
    </dgm:pt>
    <dgm:pt modelId="{7B0C7E32-8826-4A13-B3E6-2884B415C13F}">
      <dgm:prSet/>
      <dgm:spPr/>
      <dgm:t>
        <a:bodyPr/>
        <a:lstStyle/>
        <a:p>
          <a:r>
            <a:rPr lang="el-GR"/>
            <a:t>Αποσαφήνιση των εκπαιδευτικών στόχων</a:t>
          </a:r>
          <a:endParaRPr lang="en-US"/>
        </a:p>
      </dgm:t>
    </dgm:pt>
    <dgm:pt modelId="{3244A86F-8D27-4DC4-95FC-D642ECD247CB}" type="parTrans" cxnId="{91665AD4-78C1-49D7-9BE7-13E62A338F93}">
      <dgm:prSet/>
      <dgm:spPr/>
      <dgm:t>
        <a:bodyPr/>
        <a:lstStyle/>
        <a:p>
          <a:endParaRPr lang="en-US"/>
        </a:p>
      </dgm:t>
    </dgm:pt>
    <dgm:pt modelId="{167EAABA-6150-4FFA-8117-4B8C829DD8FC}" type="sibTrans" cxnId="{91665AD4-78C1-49D7-9BE7-13E62A338F93}">
      <dgm:prSet/>
      <dgm:spPr/>
      <dgm:t>
        <a:bodyPr/>
        <a:lstStyle/>
        <a:p>
          <a:endParaRPr lang="en-US"/>
        </a:p>
      </dgm:t>
    </dgm:pt>
    <dgm:pt modelId="{38F89CD3-2D57-40B9-9A34-DB39DE515E5B}">
      <dgm:prSet/>
      <dgm:spPr/>
      <dgm:t>
        <a:bodyPr/>
        <a:lstStyle/>
        <a:p>
          <a:r>
            <a:rPr lang="el-GR"/>
            <a:t>Άρτια οργάνωση των προγραμμάτων</a:t>
          </a:r>
          <a:endParaRPr lang="en-US"/>
        </a:p>
      </dgm:t>
    </dgm:pt>
    <dgm:pt modelId="{AAC4B48E-8D30-4448-90F8-29D581FE651A}" type="parTrans" cxnId="{6A317738-39B9-4008-AD54-7ED6C287FD73}">
      <dgm:prSet/>
      <dgm:spPr/>
      <dgm:t>
        <a:bodyPr/>
        <a:lstStyle/>
        <a:p>
          <a:endParaRPr lang="en-US"/>
        </a:p>
      </dgm:t>
    </dgm:pt>
    <dgm:pt modelId="{4158F635-73A8-455B-AFCA-9577C3C7678F}" type="sibTrans" cxnId="{6A317738-39B9-4008-AD54-7ED6C287FD73}">
      <dgm:prSet/>
      <dgm:spPr/>
      <dgm:t>
        <a:bodyPr/>
        <a:lstStyle/>
        <a:p>
          <a:endParaRPr lang="en-US"/>
        </a:p>
      </dgm:t>
    </dgm:pt>
    <dgm:pt modelId="{E3690605-E896-42A7-810F-4DDE130FC6BF}">
      <dgm:prSet/>
      <dgm:spPr/>
      <dgm:t>
        <a:bodyPr/>
        <a:lstStyle/>
        <a:p>
          <a:r>
            <a:rPr lang="el-GR" dirty="0"/>
            <a:t>Συνάφεια και σύνδεση του περιεχομένου του προγράμματος με τις ανάγκες και τα ενδιαφέροντα των εκπαιδευομένων</a:t>
          </a:r>
          <a:endParaRPr lang="en-US" dirty="0"/>
        </a:p>
      </dgm:t>
    </dgm:pt>
    <dgm:pt modelId="{77881BBA-53FD-4A9B-97CF-EC2B3CF496E3}" type="parTrans" cxnId="{289A75A0-DAAE-4A9E-8032-AC6A654A00CE}">
      <dgm:prSet/>
      <dgm:spPr/>
      <dgm:t>
        <a:bodyPr/>
        <a:lstStyle/>
        <a:p>
          <a:endParaRPr lang="en-US"/>
        </a:p>
      </dgm:t>
    </dgm:pt>
    <dgm:pt modelId="{A705260E-03B7-4368-A0D1-FFE8D3C8A1FC}" type="sibTrans" cxnId="{289A75A0-DAAE-4A9E-8032-AC6A654A00CE}">
      <dgm:prSet/>
      <dgm:spPr/>
      <dgm:t>
        <a:bodyPr/>
        <a:lstStyle/>
        <a:p>
          <a:endParaRPr lang="en-US"/>
        </a:p>
      </dgm:t>
    </dgm:pt>
    <dgm:pt modelId="{4734CEC0-9BFD-4B4A-B6F8-2E578B33367A}">
      <dgm:prSet/>
      <dgm:spPr/>
      <dgm:t>
        <a:bodyPr/>
        <a:lstStyle/>
        <a:p>
          <a:r>
            <a:rPr lang="el-GR"/>
            <a:t>Αξιοποίηση των προτιμώμενων τρόπων μάθησης (learning styles)</a:t>
          </a:r>
          <a:endParaRPr lang="en-US"/>
        </a:p>
      </dgm:t>
    </dgm:pt>
    <dgm:pt modelId="{D8734940-79BC-47AE-BFE8-CBCB48D8737E}" type="parTrans" cxnId="{56098E6F-C7D4-4728-9DC0-E83A5F324CF8}">
      <dgm:prSet/>
      <dgm:spPr/>
      <dgm:t>
        <a:bodyPr/>
        <a:lstStyle/>
        <a:p>
          <a:endParaRPr lang="en-US"/>
        </a:p>
      </dgm:t>
    </dgm:pt>
    <dgm:pt modelId="{A29ED305-1681-4B6C-A266-0AB3E5B5D47D}" type="sibTrans" cxnId="{56098E6F-C7D4-4728-9DC0-E83A5F324CF8}">
      <dgm:prSet/>
      <dgm:spPr/>
      <dgm:t>
        <a:bodyPr/>
        <a:lstStyle/>
        <a:p>
          <a:endParaRPr lang="en-US"/>
        </a:p>
      </dgm:t>
    </dgm:pt>
    <dgm:pt modelId="{5A3F95AA-69FB-445C-92D2-8FCC6B717F84}">
      <dgm:prSet/>
      <dgm:spPr/>
      <dgm:t>
        <a:bodyPr/>
        <a:lstStyle/>
        <a:p>
          <a:r>
            <a:rPr lang="el-GR" dirty="0"/>
            <a:t>Διερεύνηση και αντιμετώπιση των μαθησιακών εμποδίων των εκπαιδευομένων</a:t>
          </a:r>
          <a:endParaRPr lang="en-US" dirty="0"/>
        </a:p>
      </dgm:t>
    </dgm:pt>
    <dgm:pt modelId="{29130FC3-F2FF-4CFC-87F7-980200EC860F}" type="parTrans" cxnId="{7937C0E3-F23F-4F51-AB83-0AB5D246DF11}">
      <dgm:prSet/>
      <dgm:spPr/>
      <dgm:t>
        <a:bodyPr/>
        <a:lstStyle/>
        <a:p>
          <a:endParaRPr lang="en-US"/>
        </a:p>
      </dgm:t>
    </dgm:pt>
    <dgm:pt modelId="{BD700AAD-C196-4A5C-9210-02EE41752DD4}" type="sibTrans" cxnId="{7937C0E3-F23F-4F51-AB83-0AB5D246DF11}">
      <dgm:prSet/>
      <dgm:spPr/>
      <dgm:t>
        <a:bodyPr/>
        <a:lstStyle/>
        <a:p>
          <a:endParaRPr lang="en-US"/>
        </a:p>
      </dgm:t>
    </dgm:pt>
    <dgm:pt modelId="{F3D442ED-2481-44BA-A635-7EF653CC56CC}">
      <dgm:prSet/>
      <dgm:spPr/>
      <dgm:t>
        <a:bodyPr/>
        <a:lstStyle/>
        <a:p>
          <a:r>
            <a:rPr lang="el-GR"/>
            <a:t>Διαμόρφωση μαθησιακού κλίματος που χαρακτηρίζεται από ουσιαστική επικοινωνία, συνεργατικό πνεύμα και αμοιβαίο σεβασμό</a:t>
          </a:r>
          <a:endParaRPr lang="en-US"/>
        </a:p>
      </dgm:t>
    </dgm:pt>
    <dgm:pt modelId="{B521CD12-019B-4D06-A18B-2B2DB8F1E5DE}" type="parTrans" cxnId="{1FC78E4E-F17E-47AC-A169-FE75962743C8}">
      <dgm:prSet/>
      <dgm:spPr/>
      <dgm:t>
        <a:bodyPr/>
        <a:lstStyle/>
        <a:p>
          <a:endParaRPr lang="en-US"/>
        </a:p>
      </dgm:t>
    </dgm:pt>
    <dgm:pt modelId="{615D6F87-D269-48E1-A3C3-8E84DAAD3670}" type="sibTrans" cxnId="{1FC78E4E-F17E-47AC-A169-FE75962743C8}">
      <dgm:prSet/>
      <dgm:spPr/>
      <dgm:t>
        <a:bodyPr/>
        <a:lstStyle/>
        <a:p>
          <a:endParaRPr lang="en-US"/>
        </a:p>
      </dgm:t>
    </dgm:pt>
    <dgm:pt modelId="{C68BA0A6-488C-4A65-BE3A-80551C902BC0}">
      <dgm:prSet/>
      <dgm:spPr/>
      <dgm:t>
        <a:bodyPr/>
        <a:lstStyle/>
        <a:p>
          <a:r>
            <a:rPr lang="el-GR" dirty="0"/>
            <a:t>Ενθάρρυνση και προώθηση της ενεργητικής συμμετοχής των εκπαιδευομένων</a:t>
          </a:r>
          <a:endParaRPr lang="en-US" dirty="0"/>
        </a:p>
      </dgm:t>
    </dgm:pt>
    <dgm:pt modelId="{6F327A5E-8B46-4405-B846-DF1AA2F5FA4D}" type="parTrans" cxnId="{6866EF89-1753-4975-BB4E-F5A201F879CB}">
      <dgm:prSet/>
      <dgm:spPr/>
      <dgm:t>
        <a:bodyPr/>
        <a:lstStyle/>
        <a:p>
          <a:endParaRPr lang="en-US"/>
        </a:p>
      </dgm:t>
    </dgm:pt>
    <dgm:pt modelId="{05EB615C-46EC-4399-8111-FEB0C812B574}" type="sibTrans" cxnId="{6866EF89-1753-4975-BB4E-F5A201F879CB}">
      <dgm:prSet/>
      <dgm:spPr/>
      <dgm:t>
        <a:bodyPr/>
        <a:lstStyle/>
        <a:p>
          <a:endParaRPr lang="en-US"/>
        </a:p>
      </dgm:t>
    </dgm:pt>
    <dgm:pt modelId="{7298FA09-9B51-4489-898F-DA3A3E933581}" type="pres">
      <dgm:prSet presAssocID="{5FB00AA6-CAF0-43CF-9F92-B155DCD8C19B}" presName="diagram" presStyleCnt="0">
        <dgm:presLayoutVars>
          <dgm:dir/>
          <dgm:resizeHandles val="exact"/>
        </dgm:presLayoutVars>
      </dgm:prSet>
      <dgm:spPr/>
    </dgm:pt>
    <dgm:pt modelId="{8F4A4B48-A642-4040-85A0-9C7C63EAF2D0}" type="pres">
      <dgm:prSet presAssocID="{0305984A-98EE-4EC7-9EE9-B02760C3FF21}" presName="node" presStyleLbl="node1" presStyleIdx="0" presStyleCnt="8">
        <dgm:presLayoutVars>
          <dgm:bulletEnabled val="1"/>
        </dgm:presLayoutVars>
      </dgm:prSet>
      <dgm:spPr/>
    </dgm:pt>
    <dgm:pt modelId="{5E8AA723-5574-46C0-95B3-0B73F0C74151}" type="pres">
      <dgm:prSet presAssocID="{E06F08A7-3AE0-4A8A-AF8A-086A66FDBD42}" presName="sibTrans" presStyleCnt="0"/>
      <dgm:spPr/>
    </dgm:pt>
    <dgm:pt modelId="{C0E25DBA-5E22-4DD9-BA71-385B10F4211A}" type="pres">
      <dgm:prSet presAssocID="{7B0C7E32-8826-4A13-B3E6-2884B415C13F}" presName="node" presStyleLbl="node1" presStyleIdx="1" presStyleCnt="8">
        <dgm:presLayoutVars>
          <dgm:bulletEnabled val="1"/>
        </dgm:presLayoutVars>
      </dgm:prSet>
      <dgm:spPr/>
    </dgm:pt>
    <dgm:pt modelId="{464F2ADF-CF4E-4CF9-A970-F510DD46FCA6}" type="pres">
      <dgm:prSet presAssocID="{167EAABA-6150-4FFA-8117-4B8C829DD8FC}" presName="sibTrans" presStyleCnt="0"/>
      <dgm:spPr/>
    </dgm:pt>
    <dgm:pt modelId="{CFC6D609-B298-4362-B60C-E9105824E5F2}" type="pres">
      <dgm:prSet presAssocID="{38F89CD3-2D57-40B9-9A34-DB39DE515E5B}" presName="node" presStyleLbl="node1" presStyleIdx="2" presStyleCnt="8">
        <dgm:presLayoutVars>
          <dgm:bulletEnabled val="1"/>
        </dgm:presLayoutVars>
      </dgm:prSet>
      <dgm:spPr/>
    </dgm:pt>
    <dgm:pt modelId="{85C506B0-E72A-4857-B348-04CADBCD0E17}" type="pres">
      <dgm:prSet presAssocID="{4158F635-73A8-455B-AFCA-9577C3C7678F}" presName="sibTrans" presStyleCnt="0"/>
      <dgm:spPr/>
    </dgm:pt>
    <dgm:pt modelId="{C4E27488-329C-4CBF-84AB-C5B54AE04BB3}" type="pres">
      <dgm:prSet presAssocID="{E3690605-E896-42A7-810F-4DDE130FC6BF}" presName="node" presStyleLbl="node1" presStyleIdx="3" presStyleCnt="8">
        <dgm:presLayoutVars>
          <dgm:bulletEnabled val="1"/>
        </dgm:presLayoutVars>
      </dgm:prSet>
      <dgm:spPr/>
    </dgm:pt>
    <dgm:pt modelId="{67158D55-6D32-4B67-A476-F1B3E2FFC7A5}" type="pres">
      <dgm:prSet presAssocID="{A705260E-03B7-4368-A0D1-FFE8D3C8A1FC}" presName="sibTrans" presStyleCnt="0"/>
      <dgm:spPr/>
    </dgm:pt>
    <dgm:pt modelId="{FDE4C15E-DA28-44B8-BAE7-DFB0E97224F9}" type="pres">
      <dgm:prSet presAssocID="{4734CEC0-9BFD-4B4A-B6F8-2E578B33367A}" presName="node" presStyleLbl="node1" presStyleIdx="4" presStyleCnt="8">
        <dgm:presLayoutVars>
          <dgm:bulletEnabled val="1"/>
        </dgm:presLayoutVars>
      </dgm:prSet>
      <dgm:spPr/>
    </dgm:pt>
    <dgm:pt modelId="{73B3DC4B-0A2A-4C29-B177-A51E1D451454}" type="pres">
      <dgm:prSet presAssocID="{A29ED305-1681-4B6C-A266-0AB3E5B5D47D}" presName="sibTrans" presStyleCnt="0"/>
      <dgm:spPr/>
    </dgm:pt>
    <dgm:pt modelId="{2B067DE6-A1DC-4AEF-9EF0-CF224ACD8D3C}" type="pres">
      <dgm:prSet presAssocID="{5A3F95AA-69FB-445C-92D2-8FCC6B717F84}" presName="node" presStyleLbl="node1" presStyleIdx="5" presStyleCnt="8">
        <dgm:presLayoutVars>
          <dgm:bulletEnabled val="1"/>
        </dgm:presLayoutVars>
      </dgm:prSet>
      <dgm:spPr/>
    </dgm:pt>
    <dgm:pt modelId="{96669FB5-A81D-43A9-8408-6D4F77EA0186}" type="pres">
      <dgm:prSet presAssocID="{BD700AAD-C196-4A5C-9210-02EE41752DD4}" presName="sibTrans" presStyleCnt="0"/>
      <dgm:spPr/>
    </dgm:pt>
    <dgm:pt modelId="{0D829F29-F278-4123-A965-D97A4A9FB961}" type="pres">
      <dgm:prSet presAssocID="{F3D442ED-2481-44BA-A635-7EF653CC56CC}" presName="node" presStyleLbl="node1" presStyleIdx="6" presStyleCnt="8">
        <dgm:presLayoutVars>
          <dgm:bulletEnabled val="1"/>
        </dgm:presLayoutVars>
      </dgm:prSet>
      <dgm:spPr/>
    </dgm:pt>
    <dgm:pt modelId="{1EA530B7-9D8D-4F46-8323-0B9BA31FBE13}" type="pres">
      <dgm:prSet presAssocID="{615D6F87-D269-48E1-A3C3-8E84DAAD3670}" presName="sibTrans" presStyleCnt="0"/>
      <dgm:spPr/>
    </dgm:pt>
    <dgm:pt modelId="{10746486-F454-4519-861A-7FEA345B9328}" type="pres">
      <dgm:prSet presAssocID="{C68BA0A6-488C-4A65-BE3A-80551C902BC0}" presName="node" presStyleLbl="node1" presStyleIdx="7" presStyleCnt="8">
        <dgm:presLayoutVars>
          <dgm:bulletEnabled val="1"/>
        </dgm:presLayoutVars>
      </dgm:prSet>
      <dgm:spPr/>
    </dgm:pt>
  </dgm:ptLst>
  <dgm:cxnLst>
    <dgm:cxn modelId="{D4E09527-F3DE-451B-A7E0-24982C82BF14}" type="presOf" srcId="{C68BA0A6-488C-4A65-BE3A-80551C902BC0}" destId="{10746486-F454-4519-861A-7FEA345B9328}" srcOrd="0" destOrd="0" presId="urn:microsoft.com/office/officeart/2005/8/layout/default"/>
    <dgm:cxn modelId="{6A317738-39B9-4008-AD54-7ED6C287FD73}" srcId="{5FB00AA6-CAF0-43CF-9F92-B155DCD8C19B}" destId="{38F89CD3-2D57-40B9-9A34-DB39DE515E5B}" srcOrd="2" destOrd="0" parTransId="{AAC4B48E-8D30-4448-90F8-29D581FE651A}" sibTransId="{4158F635-73A8-455B-AFCA-9577C3C7678F}"/>
    <dgm:cxn modelId="{CF06E36D-C6FF-463F-A4B7-6D06E78EB82A}" type="presOf" srcId="{5A3F95AA-69FB-445C-92D2-8FCC6B717F84}" destId="{2B067DE6-A1DC-4AEF-9EF0-CF224ACD8D3C}" srcOrd="0" destOrd="0" presId="urn:microsoft.com/office/officeart/2005/8/layout/default"/>
    <dgm:cxn modelId="{1FC78E4E-F17E-47AC-A169-FE75962743C8}" srcId="{5FB00AA6-CAF0-43CF-9F92-B155DCD8C19B}" destId="{F3D442ED-2481-44BA-A635-7EF653CC56CC}" srcOrd="6" destOrd="0" parTransId="{B521CD12-019B-4D06-A18B-2B2DB8F1E5DE}" sibTransId="{615D6F87-D269-48E1-A3C3-8E84DAAD3670}"/>
    <dgm:cxn modelId="{56098E6F-C7D4-4728-9DC0-E83A5F324CF8}" srcId="{5FB00AA6-CAF0-43CF-9F92-B155DCD8C19B}" destId="{4734CEC0-9BFD-4B4A-B6F8-2E578B33367A}" srcOrd="4" destOrd="0" parTransId="{D8734940-79BC-47AE-BFE8-CBCB48D8737E}" sibTransId="{A29ED305-1681-4B6C-A266-0AB3E5B5D47D}"/>
    <dgm:cxn modelId="{95BAEA55-4E03-4AD0-8F6A-D88CDEDB46BB}" type="presOf" srcId="{0305984A-98EE-4EC7-9EE9-B02760C3FF21}" destId="{8F4A4B48-A642-4040-85A0-9C7C63EAF2D0}" srcOrd="0" destOrd="0" presId="urn:microsoft.com/office/officeart/2005/8/layout/default"/>
    <dgm:cxn modelId="{926F5082-FEDD-46A6-A25B-DD207DC3AEEB}" type="presOf" srcId="{F3D442ED-2481-44BA-A635-7EF653CC56CC}" destId="{0D829F29-F278-4123-A965-D97A4A9FB961}" srcOrd="0" destOrd="0" presId="urn:microsoft.com/office/officeart/2005/8/layout/default"/>
    <dgm:cxn modelId="{6866EF89-1753-4975-BB4E-F5A201F879CB}" srcId="{5FB00AA6-CAF0-43CF-9F92-B155DCD8C19B}" destId="{C68BA0A6-488C-4A65-BE3A-80551C902BC0}" srcOrd="7" destOrd="0" parTransId="{6F327A5E-8B46-4405-B846-DF1AA2F5FA4D}" sibTransId="{05EB615C-46EC-4399-8111-FEB0C812B574}"/>
    <dgm:cxn modelId="{2708F296-0278-4052-A215-1CA98EBD3294}" type="presOf" srcId="{E3690605-E896-42A7-810F-4DDE130FC6BF}" destId="{C4E27488-329C-4CBF-84AB-C5B54AE04BB3}" srcOrd="0" destOrd="0" presId="urn:microsoft.com/office/officeart/2005/8/layout/default"/>
    <dgm:cxn modelId="{C95A0C9B-E135-4EC9-99F0-B3C9749DE586}" srcId="{5FB00AA6-CAF0-43CF-9F92-B155DCD8C19B}" destId="{0305984A-98EE-4EC7-9EE9-B02760C3FF21}" srcOrd="0" destOrd="0" parTransId="{F1551EEF-14BB-461C-9D94-069A9374FBA6}" sibTransId="{E06F08A7-3AE0-4A8A-AF8A-086A66FDBD42}"/>
    <dgm:cxn modelId="{289A75A0-DAAE-4A9E-8032-AC6A654A00CE}" srcId="{5FB00AA6-CAF0-43CF-9F92-B155DCD8C19B}" destId="{E3690605-E896-42A7-810F-4DDE130FC6BF}" srcOrd="3" destOrd="0" parTransId="{77881BBA-53FD-4A9B-97CF-EC2B3CF496E3}" sibTransId="{A705260E-03B7-4368-A0D1-FFE8D3C8A1FC}"/>
    <dgm:cxn modelId="{A627B5AE-FDF9-4638-B194-7F05E04C98C5}" type="presOf" srcId="{4734CEC0-9BFD-4B4A-B6F8-2E578B33367A}" destId="{FDE4C15E-DA28-44B8-BAE7-DFB0E97224F9}" srcOrd="0" destOrd="0" presId="urn:microsoft.com/office/officeart/2005/8/layout/default"/>
    <dgm:cxn modelId="{91665AD4-78C1-49D7-9BE7-13E62A338F93}" srcId="{5FB00AA6-CAF0-43CF-9F92-B155DCD8C19B}" destId="{7B0C7E32-8826-4A13-B3E6-2884B415C13F}" srcOrd="1" destOrd="0" parTransId="{3244A86F-8D27-4DC4-95FC-D642ECD247CB}" sibTransId="{167EAABA-6150-4FFA-8117-4B8C829DD8FC}"/>
    <dgm:cxn modelId="{E9C830D7-C130-4E54-B42D-EB172F138A0D}" type="presOf" srcId="{7B0C7E32-8826-4A13-B3E6-2884B415C13F}" destId="{C0E25DBA-5E22-4DD9-BA71-385B10F4211A}" srcOrd="0" destOrd="0" presId="urn:microsoft.com/office/officeart/2005/8/layout/default"/>
    <dgm:cxn modelId="{7937C0E3-F23F-4F51-AB83-0AB5D246DF11}" srcId="{5FB00AA6-CAF0-43CF-9F92-B155DCD8C19B}" destId="{5A3F95AA-69FB-445C-92D2-8FCC6B717F84}" srcOrd="5" destOrd="0" parTransId="{29130FC3-F2FF-4CFC-87F7-980200EC860F}" sibTransId="{BD700AAD-C196-4A5C-9210-02EE41752DD4}"/>
    <dgm:cxn modelId="{E2E5D6E3-A42B-4A1D-B8D3-3DA54950FD8B}" type="presOf" srcId="{38F89CD3-2D57-40B9-9A34-DB39DE515E5B}" destId="{CFC6D609-B298-4362-B60C-E9105824E5F2}" srcOrd="0" destOrd="0" presId="urn:microsoft.com/office/officeart/2005/8/layout/default"/>
    <dgm:cxn modelId="{114931EC-DF16-41A5-8EB6-FBB13FF13FB2}" type="presOf" srcId="{5FB00AA6-CAF0-43CF-9F92-B155DCD8C19B}" destId="{7298FA09-9B51-4489-898F-DA3A3E933581}" srcOrd="0" destOrd="0" presId="urn:microsoft.com/office/officeart/2005/8/layout/default"/>
    <dgm:cxn modelId="{E204A7F7-D290-4072-B468-C54A0C9ACD0C}" type="presParOf" srcId="{7298FA09-9B51-4489-898F-DA3A3E933581}" destId="{8F4A4B48-A642-4040-85A0-9C7C63EAF2D0}" srcOrd="0" destOrd="0" presId="urn:microsoft.com/office/officeart/2005/8/layout/default"/>
    <dgm:cxn modelId="{AE46207E-E8F7-4F3E-833D-4535D502DC50}" type="presParOf" srcId="{7298FA09-9B51-4489-898F-DA3A3E933581}" destId="{5E8AA723-5574-46C0-95B3-0B73F0C74151}" srcOrd="1" destOrd="0" presId="urn:microsoft.com/office/officeart/2005/8/layout/default"/>
    <dgm:cxn modelId="{280192F8-FAB0-45BB-8BE6-04D67E892AC2}" type="presParOf" srcId="{7298FA09-9B51-4489-898F-DA3A3E933581}" destId="{C0E25DBA-5E22-4DD9-BA71-385B10F4211A}" srcOrd="2" destOrd="0" presId="urn:microsoft.com/office/officeart/2005/8/layout/default"/>
    <dgm:cxn modelId="{D676839D-E391-4663-9E9E-E52C4D7EED68}" type="presParOf" srcId="{7298FA09-9B51-4489-898F-DA3A3E933581}" destId="{464F2ADF-CF4E-4CF9-A970-F510DD46FCA6}" srcOrd="3" destOrd="0" presId="urn:microsoft.com/office/officeart/2005/8/layout/default"/>
    <dgm:cxn modelId="{75B77ED5-D017-40D5-BAD8-883A20B0172F}" type="presParOf" srcId="{7298FA09-9B51-4489-898F-DA3A3E933581}" destId="{CFC6D609-B298-4362-B60C-E9105824E5F2}" srcOrd="4" destOrd="0" presId="urn:microsoft.com/office/officeart/2005/8/layout/default"/>
    <dgm:cxn modelId="{94908D13-BC1F-4855-9A8B-CAB91358F57C}" type="presParOf" srcId="{7298FA09-9B51-4489-898F-DA3A3E933581}" destId="{85C506B0-E72A-4857-B348-04CADBCD0E17}" srcOrd="5" destOrd="0" presId="urn:microsoft.com/office/officeart/2005/8/layout/default"/>
    <dgm:cxn modelId="{38CC8080-1B1D-49C1-A9DC-830C50235AFF}" type="presParOf" srcId="{7298FA09-9B51-4489-898F-DA3A3E933581}" destId="{C4E27488-329C-4CBF-84AB-C5B54AE04BB3}" srcOrd="6" destOrd="0" presId="urn:microsoft.com/office/officeart/2005/8/layout/default"/>
    <dgm:cxn modelId="{E3729023-6B10-43A7-8034-BBCB88421E99}" type="presParOf" srcId="{7298FA09-9B51-4489-898F-DA3A3E933581}" destId="{67158D55-6D32-4B67-A476-F1B3E2FFC7A5}" srcOrd="7" destOrd="0" presId="urn:microsoft.com/office/officeart/2005/8/layout/default"/>
    <dgm:cxn modelId="{62AB57B2-2884-4263-9817-109B9759B452}" type="presParOf" srcId="{7298FA09-9B51-4489-898F-DA3A3E933581}" destId="{FDE4C15E-DA28-44B8-BAE7-DFB0E97224F9}" srcOrd="8" destOrd="0" presId="urn:microsoft.com/office/officeart/2005/8/layout/default"/>
    <dgm:cxn modelId="{AC70922E-D6B6-48BF-8DA4-20721AA339F3}" type="presParOf" srcId="{7298FA09-9B51-4489-898F-DA3A3E933581}" destId="{73B3DC4B-0A2A-4C29-B177-A51E1D451454}" srcOrd="9" destOrd="0" presId="urn:microsoft.com/office/officeart/2005/8/layout/default"/>
    <dgm:cxn modelId="{DD7BD424-B3EA-4B4A-A95C-620D9FB775F5}" type="presParOf" srcId="{7298FA09-9B51-4489-898F-DA3A3E933581}" destId="{2B067DE6-A1DC-4AEF-9EF0-CF224ACD8D3C}" srcOrd="10" destOrd="0" presId="urn:microsoft.com/office/officeart/2005/8/layout/default"/>
    <dgm:cxn modelId="{E0D22D6E-7C58-41F7-8705-CD6D61344D86}" type="presParOf" srcId="{7298FA09-9B51-4489-898F-DA3A3E933581}" destId="{96669FB5-A81D-43A9-8408-6D4F77EA0186}" srcOrd="11" destOrd="0" presId="urn:microsoft.com/office/officeart/2005/8/layout/default"/>
    <dgm:cxn modelId="{0291EBE0-A501-4B12-BD9E-CA8651E9A8E4}" type="presParOf" srcId="{7298FA09-9B51-4489-898F-DA3A3E933581}" destId="{0D829F29-F278-4123-A965-D97A4A9FB961}" srcOrd="12" destOrd="0" presId="urn:microsoft.com/office/officeart/2005/8/layout/default"/>
    <dgm:cxn modelId="{5EA13DB5-ABDE-487A-AF55-CDABBD8F21E6}" type="presParOf" srcId="{7298FA09-9B51-4489-898F-DA3A3E933581}" destId="{1EA530B7-9D8D-4F46-8323-0B9BA31FBE13}" srcOrd="13" destOrd="0" presId="urn:microsoft.com/office/officeart/2005/8/layout/default"/>
    <dgm:cxn modelId="{3A755AAC-D066-45DB-9166-1BA7D7EA7458}" type="presParOf" srcId="{7298FA09-9B51-4489-898F-DA3A3E933581}" destId="{10746486-F454-4519-861A-7FEA345B9328}"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8633D8-E06B-4221-A056-D8D04B2DCE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F02B45-E7C8-41D1-ADD0-A81C6403D999}">
      <dgm:prSet/>
      <dgm:spPr>
        <a:solidFill>
          <a:schemeClr val="accent4"/>
        </a:solidFill>
      </dgm:spPr>
      <dgm:t>
        <a:bodyPr/>
        <a:lstStyle/>
        <a:p>
          <a:r>
            <a:rPr lang="el-GR" dirty="0">
              <a:latin typeface="Calibri Light" panose="020F0302020204030204" pitchFamily="34" charset="0"/>
              <a:cs typeface="Calibri Light" panose="020F0302020204030204" pitchFamily="34" charset="0"/>
            </a:rPr>
            <a:t>η σημασία της μη λεκτικής συμπεριφοράς</a:t>
          </a:r>
          <a:endParaRPr lang="en-US" dirty="0">
            <a:latin typeface="Calibri Light" panose="020F0302020204030204" pitchFamily="34" charset="0"/>
            <a:cs typeface="Calibri Light" panose="020F0302020204030204" pitchFamily="34" charset="0"/>
          </a:endParaRPr>
        </a:p>
      </dgm:t>
    </dgm:pt>
    <dgm:pt modelId="{86E810B4-26A3-4C5F-A72F-4F340557D3F3}" type="parTrans" cxnId="{2BF4DE7D-9452-4075-8783-557651C177D5}">
      <dgm:prSet/>
      <dgm:spPr/>
      <dgm:t>
        <a:bodyPr/>
        <a:lstStyle/>
        <a:p>
          <a:endParaRPr lang="en-US">
            <a:latin typeface="Calibri Light" panose="020F0302020204030204" pitchFamily="34" charset="0"/>
            <a:cs typeface="Calibri Light" panose="020F0302020204030204" pitchFamily="34" charset="0"/>
          </a:endParaRPr>
        </a:p>
      </dgm:t>
    </dgm:pt>
    <dgm:pt modelId="{A5982EF8-250F-465F-AC01-48CC63C4A8C6}" type="sibTrans" cxnId="{2BF4DE7D-9452-4075-8783-557651C177D5}">
      <dgm:prSet/>
      <dgm:spPr/>
      <dgm:t>
        <a:bodyPr/>
        <a:lstStyle/>
        <a:p>
          <a:endParaRPr lang="en-US">
            <a:latin typeface="Calibri Light" panose="020F0302020204030204" pitchFamily="34" charset="0"/>
            <a:cs typeface="Calibri Light" panose="020F0302020204030204" pitchFamily="34" charset="0"/>
          </a:endParaRPr>
        </a:p>
      </dgm:t>
    </dgm:pt>
    <dgm:pt modelId="{3641E2C1-57AA-4F28-8326-E6B0FF5900AE}">
      <dgm:prSet custT="1"/>
      <dgm:spPr>
        <a:solidFill>
          <a:srgbClr val="418AB3"/>
        </a:solidFill>
        <a:ln w="1905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r>
            <a:rPr lang="el-GR" sz="2000" kern="1200" dirty="0">
              <a:solidFill>
                <a:srgbClr val="FFFFFF"/>
              </a:solidFill>
              <a:latin typeface="Calibri Light" panose="020F0302020204030204" pitchFamily="34" charset="0"/>
              <a:ea typeface="+mn-ea"/>
              <a:cs typeface="Calibri Light" panose="020F0302020204030204" pitchFamily="34" charset="0"/>
            </a:rPr>
            <a:t>Συναισθηματική</a:t>
          </a:r>
          <a:r>
            <a:rPr lang="el-GR" sz="2000" kern="1200" dirty="0">
              <a:latin typeface="Calibri Light" panose="020F0302020204030204" pitchFamily="34" charset="0"/>
              <a:cs typeface="Calibri Light" panose="020F0302020204030204" pitchFamily="34" charset="0"/>
            </a:rPr>
            <a:t> εμπλοκή και χιούμορ</a:t>
          </a:r>
          <a:endParaRPr lang="en-US" sz="2000" kern="1200" dirty="0">
            <a:latin typeface="Calibri Light" panose="020F0302020204030204" pitchFamily="34" charset="0"/>
            <a:cs typeface="Calibri Light" panose="020F0302020204030204" pitchFamily="34" charset="0"/>
          </a:endParaRPr>
        </a:p>
      </dgm:t>
    </dgm:pt>
    <dgm:pt modelId="{E30F978B-AABF-456F-B78E-252943CBC8EF}" type="parTrans" cxnId="{2B115DAD-46D5-4DA9-A48A-AD4D9A9DEBC3}">
      <dgm:prSet/>
      <dgm:spPr/>
      <dgm:t>
        <a:bodyPr/>
        <a:lstStyle/>
        <a:p>
          <a:endParaRPr lang="en-US">
            <a:latin typeface="Calibri Light" panose="020F0302020204030204" pitchFamily="34" charset="0"/>
            <a:cs typeface="Calibri Light" panose="020F0302020204030204" pitchFamily="34" charset="0"/>
          </a:endParaRPr>
        </a:p>
      </dgm:t>
    </dgm:pt>
    <dgm:pt modelId="{8683ABE4-9478-47C5-95C3-5F914EEA01E5}" type="sibTrans" cxnId="{2B115DAD-46D5-4DA9-A48A-AD4D9A9DEBC3}">
      <dgm:prSet/>
      <dgm:spPr/>
      <dgm:t>
        <a:bodyPr/>
        <a:lstStyle/>
        <a:p>
          <a:endParaRPr lang="en-US">
            <a:latin typeface="Calibri Light" panose="020F0302020204030204" pitchFamily="34" charset="0"/>
            <a:cs typeface="Calibri Light" panose="020F0302020204030204" pitchFamily="34" charset="0"/>
          </a:endParaRPr>
        </a:p>
      </dgm:t>
    </dgm:pt>
    <dgm:pt modelId="{5BCCBE3A-6612-4225-B302-3E1B769A315A}">
      <dgm:prSet/>
      <dgm:spPr>
        <a:solidFill>
          <a:schemeClr val="accent4"/>
        </a:solidFill>
      </dgm:spPr>
      <dgm:t>
        <a:bodyPr/>
        <a:lstStyle/>
        <a:p>
          <a:r>
            <a:rPr lang="el-GR" dirty="0">
              <a:latin typeface="Calibri Light" panose="020F0302020204030204" pitchFamily="34" charset="0"/>
              <a:cs typeface="Calibri Light" panose="020F0302020204030204" pitchFamily="34" charset="0"/>
            </a:rPr>
            <a:t>υψηλού επιπέδου ικανότητα αντίληψης της ομάδας</a:t>
          </a:r>
          <a:endParaRPr lang="en-US" dirty="0">
            <a:latin typeface="Calibri Light" panose="020F0302020204030204" pitchFamily="34" charset="0"/>
            <a:cs typeface="Calibri Light" panose="020F0302020204030204" pitchFamily="34" charset="0"/>
          </a:endParaRPr>
        </a:p>
      </dgm:t>
    </dgm:pt>
    <dgm:pt modelId="{48011969-FEA5-41E0-ABD6-7F29CA1CF1FB}" type="parTrans" cxnId="{D2B8DA5A-E72C-4D93-A6CD-DCBE04AACA62}">
      <dgm:prSet/>
      <dgm:spPr/>
      <dgm:t>
        <a:bodyPr/>
        <a:lstStyle/>
        <a:p>
          <a:endParaRPr lang="en-US">
            <a:latin typeface="Calibri Light" panose="020F0302020204030204" pitchFamily="34" charset="0"/>
            <a:cs typeface="Calibri Light" panose="020F0302020204030204" pitchFamily="34" charset="0"/>
          </a:endParaRPr>
        </a:p>
      </dgm:t>
    </dgm:pt>
    <dgm:pt modelId="{8FC681B5-1D8C-4243-8A4A-D5F7D5D126D6}" type="sibTrans" cxnId="{D2B8DA5A-E72C-4D93-A6CD-DCBE04AACA62}">
      <dgm:prSet/>
      <dgm:spPr/>
      <dgm:t>
        <a:bodyPr/>
        <a:lstStyle/>
        <a:p>
          <a:endParaRPr lang="en-US">
            <a:latin typeface="Calibri Light" panose="020F0302020204030204" pitchFamily="34" charset="0"/>
            <a:cs typeface="Calibri Light" panose="020F0302020204030204" pitchFamily="34" charset="0"/>
          </a:endParaRPr>
        </a:p>
      </dgm:t>
    </dgm:pt>
    <dgm:pt modelId="{01257458-F189-4283-8736-26903B984466}">
      <dgm:prSet/>
      <dgm:spPr>
        <a:solidFill>
          <a:schemeClr val="accent4"/>
        </a:solidFill>
      </dgm:spPr>
      <dgm:t>
        <a:bodyPr/>
        <a:lstStyle/>
        <a:p>
          <a:r>
            <a:rPr lang="el-GR" dirty="0">
              <a:latin typeface="Calibri Light" panose="020F0302020204030204" pitchFamily="34" charset="0"/>
              <a:cs typeface="Calibri Light" panose="020F0302020204030204" pitchFamily="34" charset="0"/>
            </a:rPr>
            <a:t>ανεξαρτησία από σημειώσεις</a:t>
          </a:r>
          <a:endParaRPr lang="en-US" dirty="0">
            <a:latin typeface="Calibri Light" panose="020F0302020204030204" pitchFamily="34" charset="0"/>
            <a:cs typeface="Calibri Light" panose="020F0302020204030204" pitchFamily="34" charset="0"/>
          </a:endParaRPr>
        </a:p>
      </dgm:t>
    </dgm:pt>
    <dgm:pt modelId="{8D21E5C2-2CD6-43E6-BBAA-481224767038}" type="parTrans" cxnId="{9B9C5929-4F9F-47CD-AC6F-B658ED9C8D40}">
      <dgm:prSet/>
      <dgm:spPr/>
      <dgm:t>
        <a:bodyPr/>
        <a:lstStyle/>
        <a:p>
          <a:endParaRPr lang="en-US">
            <a:latin typeface="Calibri Light" panose="020F0302020204030204" pitchFamily="34" charset="0"/>
            <a:cs typeface="Calibri Light" panose="020F0302020204030204" pitchFamily="34" charset="0"/>
          </a:endParaRPr>
        </a:p>
      </dgm:t>
    </dgm:pt>
    <dgm:pt modelId="{2DE1E6B1-81E3-4EDE-A8C8-EA21DEAE0726}" type="sibTrans" cxnId="{9B9C5929-4F9F-47CD-AC6F-B658ED9C8D40}">
      <dgm:prSet/>
      <dgm:spPr/>
      <dgm:t>
        <a:bodyPr/>
        <a:lstStyle/>
        <a:p>
          <a:endParaRPr lang="en-US">
            <a:latin typeface="Calibri Light" panose="020F0302020204030204" pitchFamily="34" charset="0"/>
            <a:cs typeface="Calibri Light" panose="020F0302020204030204" pitchFamily="34" charset="0"/>
          </a:endParaRPr>
        </a:p>
      </dgm:t>
    </dgm:pt>
    <dgm:pt modelId="{E3875C11-8186-459F-826B-EA414CB24DE2}">
      <dgm:prSet/>
      <dgm:spPr>
        <a:solidFill>
          <a:schemeClr val="accent4"/>
        </a:solidFill>
      </dgm:spPr>
      <dgm:t>
        <a:bodyPr/>
        <a:lstStyle/>
        <a:p>
          <a:r>
            <a:rPr lang="el-GR" dirty="0">
              <a:latin typeface="Calibri Light" panose="020F0302020204030204" pitchFamily="34" charset="0"/>
              <a:cs typeface="Calibri Light" panose="020F0302020204030204" pitchFamily="34" charset="0"/>
            </a:rPr>
            <a:t>επιτυχής χρήση των εποπτικών μέσων</a:t>
          </a:r>
          <a:endParaRPr lang="en-US" dirty="0">
            <a:latin typeface="Calibri Light" panose="020F0302020204030204" pitchFamily="34" charset="0"/>
            <a:cs typeface="Calibri Light" panose="020F0302020204030204" pitchFamily="34" charset="0"/>
          </a:endParaRPr>
        </a:p>
      </dgm:t>
    </dgm:pt>
    <dgm:pt modelId="{4D89B91D-CF48-4F71-A5AF-6CAE97A59F5C}" type="parTrans" cxnId="{0CE1E258-5666-4A09-9A78-6B5332C99421}">
      <dgm:prSet/>
      <dgm:spPr/>
      <dgm:t>
        <a:bodyPr/>
        <a:lstStyle/>
        <a:p>
          <a:endParaRPr lang="en-US">
            <a:latin typeface="Calibri Light" panose="020F0302020204030204" pitchFamily="34" charset="0"/>
            <a:cs typeface="Calibri Light" panose="020F0302020204030204" pitchFamily="34" charset="0"/>
          </a:endParaRPr>
        </a:p>
      </dgm:t>
    </dgm:pt>
    <dgm:pt modelId="{136D6F41-2546-4334-8E21-32028C97765B}" type="sibTrans" cxnId="{0CE1E258-5666-4A09-9A78-6B5332C99421}">
      <dgm:prSet/>
      <dgm:spPr/>
      <dgm:t>
        <a:bodyPr/>
        <a:lstStyle/>
        <a:p>
          <a:endParaRPr lang="en-US">
            <a:latin typeface="Calibri Light" panose="020F0302020204030204" pitchFamily="34" charset="0"/>
            <a:cs typeface="Calibri Light" panose="020F0302020204030204" pitchFamily="34" charset="0"/>
          </a:endParaRPr>
        </a:p>
      </dgm:t>
    </dgm:pt>
    <dgm:pt modelId="{5114CC21-705C-4A30-B810-7F6C34519B19}">
      <dgm:prSet/>
      <dgm:spPr>
        <a:solidFill>
          <a:schemeClr val="accent4"/>
        </a:solidFill>
      </dgm:spPr>
      <dgm:t>
        <a:bodyPr/>
        <a:lstStyle/>
        <a:p>
          <a:r>
            <a:rPr lang="el-GR" dirty="0">
              <a:latin typeface="Calibri Light" panose="020F0302020204030204" pitchFamily="34" charset="0"/>
              <a:cs typeface="Calibri Light" panose="020F0302020204030204" pitchFamily="34" charset="0"/>
            </a:rPr>
            <a:t>παραδείγματα και συζήτηση – εμπλουτισμός</a:t>
          </a:r>
          <a:endParaRPr lang="en-US" dirty="0">
            <a:latin typeface="Calibri Light" panose="020F0302020204030204" pitchFamily="34" charset="0"/>
            <a:cs typeface="Calibri Light" panose="020F0302020204030204" pitchFamily="34" charset="0"/>
          </a:endParaRPr>
        </a:p>
      </dgm:t>
    </dgm:pt>
    <dgm:pt modelId="{5CAB2366-383C-4EC9-8939-97182CCD1661}" type="parTrans" cxnId="{E24428FC-00E6-483E-8193-AA7C1BC86E1E}">
      <dgm:prSet/>
      <dgm:spPr/>
      <dgm:t>
        <a:bodyPr/>
        <a:lstStyle/>
        <a:p>
          <a:endParaRPr lang="en-US">
            <a:latin typeface="Calibri Light" panose="020F0302020204030204" pitchFamily="34" charset="0"/>
            <a:cs typeface="Calibri Light" panose="020F0302020204030204" pitchFamily="34" charset="0"/>
          </a:endParaRPr>
        </a:p>
      </dgm:t>
    </dgm:pt>
    <dgm:pt modelId="{0040ADC6-314F-4319-BFEF-5B293B207428}" type="sibTrans" cxnId="{E24428FC-00E6-483E-8193-AA7C1BC86E1E}">
      <dgm:prSet/>
      <dgm:spPr/>
      <dgm:t>
        <a:bodyPr/>
        <a:lstStyle/>
        <a:p>
          <a:endParaRPr lang="en-US">
            <a:latin typeface="Calibri Light" panose="020F0302020204030204" pitchFamily="34" charset="0"/>
            <a:cs typeface="Calibri Light" panose="020F0302020204030204" pitchFamily="34" charset="0"/>
          </a:endParaRPr>
        </a:p>
      </dgm:t>
    </dgm:pt>
    <dgm:pt modelId="{C5FFA8E1-CFB8-44AF-8970-11A06D931528}">
      <dgm:prSet/>
      <dgm:spPr>
        <a:solidFill>
          <a:schemeClr val="accent4"/>
        </a:solidFill>
      </dgm:spPr>
      <dgm:t>
        <a:bodyPr/>
        <a:lstStyle/>
        <a:p>
          <a:r>
            <a:rPr lang="el-GR" b="1" dirty="0">
              <a:latin typeface="Calibri Light" panose="020F0302020204030204" pitchFamily="34" charset="0"/>
              <a:cs typeface="Calibri Light" panose="020F0302020204030204" pitchFamily="34" charset="0"/>
            </a:rPr>
            <a:t>Αφήγηση</a:t>
          </a:r>
          <a:r>
            <a:rPr lang="el-GR"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storytelling) </a:t>
          </a:r>
          <a:r>
            <a:rPr lang="el-GR" dirty="0">
              <a:latin typeface="Calibri Light" panose="020F0302020204030204" pitchFamily="34" charset="0"/>
              <a:cs typeface="Calibri Light" panose="020F0302020204030204" pitchFamily="34" charset="0"/>
            </a:rPr>
            <a:t>και </a:t>
          </a:r>
          <a:r>
            <a:rPr lang="el-GR" b="1" dirty="0">
              <a:latin typeface="Calibri Light" panose="020F0302020204030204" pitchFamily="34" charset="0"/>
              <a:cs typeface="Calibri Light" panose="020F0302020204030204" pitchFamily="34" charset="0"/>
            </a:rPr>
            <a:t>Παραβολή</a:t>
          </a:r>
          <a:r>
            <a:rPr lang="el-GR"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parable)</a:t>
          </a:r>
        </a:p>
      </dgm:t>
    </dgm:pt>
    <dgm:pt modelId="{C008F9C3-7CA9-4B05-9300-EB3E5DF95DA5}" type="parTrans" cxnId="{E22E8C1B-A400-4BED-A684-66A2B0FCC3E2}">
      <dgm:prSet/>
      <dgm:spPr/>
      <dgm:t>
        <a:bodyPr/>
        <a:lstStyle/>
        <a:p>
          <a:endParaRPr lang="en-US">
            <a:latin typeface="Calibri Light" panose="020F0302020204030204" pitchFamily="34" charset="0"/>
            <a:cs typeface="Calibri Light" panose="020F0302020204030204" pitchFamily="34" charset="0"/>
          </a:endParaRPr>
        </a:p>
      </dgm:t>
    </dgm:pt>
    <dgm:pt modelId="{B5872F44-6876-4CE3-BFCF-A681DE4EFC44}" type="sibTrans" cxnId="{E22E8C1B-A400-4BED-A684-66A2B0FCC3E2}">
      <dgm:prSet/>
      <dgm:spPr/>
      <dgm:t>
        <a:bodyPr/>
        <a:lstStyle/>
        <a:p>
          <a:endParaRPr lang="en-US">
            <a:latin typeface="Calibri Light" panose="020F0302020204030204" pitchFamily="34" charset="0"/>
            <a:cs typeface="Calibri Light" panose="020F0302020204030204" pitchFamily="34" charset="0"/>
          </a:endParaRPr>
        </a:p>
      </dgm:t>
    </dgm:pt>
    <dgm:pt modelId="{4719ED66-5232-4756-8771-97D83A06D093}" type="pres">
      <dgm:prSet presAssocID="{4D8633D8-E06B-4221-A056-D8D04B2DCEFD}" presName="linear" presStyleCnt="0">
        <dgm:presLayoutVars>
          <dgm:animLvl val="lvl"/>
          <dgm:resizeHandles val="exact"/>
        </dgm:presLayoutVars>
      </dgm:prSet>
      <dgm:spPr/>
    </dgm:pt>
    <dgm:pt modelId="{9C5300ED-1A24-4369-B6EC-C43BFAB187BD}" type="pres">
      <dgm:prSet presAssocID="{3BF02B45-E7C8-41D1-ADD0-A81C6403D999}" presName="parentText" presStyleLbl="node1" presStyleIdx="0" presStyleCnt="7">
        <dgm:presLayoutVars>
          <dgm:chMax val="0"/>
          <dgm:bulletEnabled val="1"/>
        </dgm:presLayoutVars>
      </dgm:prSet>
      <dgm:spPr/>
    </dgm:pt>
    <dgm:pt modelId="{D403D23A-45E7-47FF-A549-77E518654155}" type="pres">
      <dgm:prSet presAssocID="{A5982EF8-250F-465F-AC01-48CC63C4A8C6}" presName="spacer" presStyleCnt="0"/>
      <dgm:spPr/>
    </dgm:pt>
    <dgm:pt modelId="{D702B943-A8A9-4923-A2C2-1070E1E9AF1F}" type="pres">
      <dgm:prSet presAssocID="{3641E2C1-57AA-4F28-8326-E6B0FF5900AE}" presName="parentText" presStyleLbl="node1" presStyleIdx="1" presStyleCnt="7">
        <dgm:presLayoutVars>
          <dgm:chMax val="0"/>
          <dgm:bulletEnabled val="1"/>
        </dgm:presLayoutVars>
      </dgm:prSet>
      <dgm:spPr>
        <a:xfrm>
          <a:off x="0" y="541452"/>
          <a:ext cx="6510690" cy="479700"/>
        </a:xfrm>
        <a:prstGeom prst="roundRect">
          <a:avLst/>
        </a:prstGeom>
      </dgm:spPr>
    </dgm:pt>
    <dgm:pt modelId="{2626D021-8CEC-451F-9D2B-FB23E0EFEF68}" type="pres">
      <dgm:prSet presAssocID="{8683ABE4-9478-47C5-95C3-5F914EEA01E5}" presName="spacer" presStyleCnt="0"/>
      <dgm:spPr/>
    </dgm:pt>
    <dgm:pt modelId="{2297D649-AFA3-428A-AA71-7131079F4EF5}" type="pres">
      <dgm:prSet presAssocID="{5BCCBE3A-6612-4225-B302-3E1B769A315A}" presName="parentText" presStyleLbl="node1" presStyleIdx="2" presStyleCnt="7">
        <dgm:presLayoutVars>
          <dgm:chMax val="0"/>
          <dgm:bulletEnabled val="1"/>
        </dgm:presLayoutVars>
      </dgm:prSet>
      <dgm:spPr/>
    </dgm:pt>
    <dgm:pt modelId="{339828F1-C11D-49FC-943B-4FE75C2AA3C7}" type="pres">
      <dgm:prSet presAssocID="{8FC681B5-1D8C-4243-8A4A-D5F7D5D126D6}" presName="spacer" presStyleCnt="0"/>
      <dgm:spPr/>
    </dgm:pt>
    <dgm:pt modelId="{6FCD781F-8041-4CA9-93B4-87C219B04E09}" type="pres">
      <dgm:prSet presAssocID="{01257458-F189-4283-8736-26903B984466}" presName="parentText" presStyleLbl="node1" presStyleIdx="3" presStyleCnt="7">
        <dgm:presLayoutVars>
          <dgm:chMax val="0"/>
          <dgm:bulletEnabled val="1"/>
        </dgm:presLayoutVars>
      </dgm:prSet>
      <dgm:spPr/>
    </dgm:pt>
    <dgm:pt modelId="{BD7AD7F0-C236-48F8-B1C7-2C4B8AB0FB0A}" type="pres">
      <dgm:prSet presAssocID="{2DE1E6B1-81E3-4EDE-A8C8-EA21DEAE0726}" presName="spacer" presStyleCnt="0"/>
      <dgm:spPr/>
    </dgm:pt>
    <dgm:pt modelId="{20A585B0-C8E5-4F51-ABD5-C0BD81181B67}" type="pres">
      <dgm:prSet presAssocID="{E3875C11-8186-459F-826B-EA414CB24DE2}" presName="parentText" presStyleLbl="node1" presStyleIdx="4" presStyleCnt="7">
        <dgm:presLayoutVars>
          <dgm:chMax val="0"/>
          <dgm:bulletEnabled val="1"/>
        </dgm:presLayoutVars>
      </dgm:prSet>
      <dgm:spPr/>
    </dgm:pt>
    <dgm:pt modelId="{5EF7E639-C1D3-46BC-8638-57CB49BE34F2}" type="pres">
      <dgm:prSet presAssocID="{136D6F41-2546-4334-8E21-32028C97765B}" presName="spacer" presStyleCnt="0"/>
      <dgm:spPr/>
    </dgm:pt>
    <dgm:pt modelId="{4B89F1B8-633A-497C-8F0A-745A8B6BB209}" type="pres">
      <dgm:prSet presAssocID="{5114CC21-705C-4A30-B810-7F6C34519B19}" presName="parentText" presStyleLbl="node1" presStyleIdx="5" presStyleCnt="7">
        <dgm:presLayoutVars>
          <dgm:chMax val="0"/>
          <dgm:bulletEnabled val="1"/>
        </dgm:presLayoutVars>
      </dgm:prSet>
      <dgm:spPr/>
    </dgm:pt>
    <dgm:pt modelId="{C006E7FE-68F9-444A-8801-23AE67B4A4BE}" type="pres">
      <dgm:prSet presAssocID="{0040ADC6-314F-4319-BFEF-5B293B207428}" presName="spacer" presStyleCnt="0"/>
      <dgm:spPr/>
    </dgm:pt>
    <dgm:pt modelId="{F711BB62-47DC-436A-8073-968446B67CDB}" type="pres">
      <dgm:prSet presAssocID="{C5FFA8E1-CFB8-44AF-8970-11A06D931528}" presName="parentText" presStyleLbl="node1" presStyleIdx="6" presStyleCnt="7">
        <dgm:presLayoutVars>
          <dgm:chMax val="0"/>
          <dgm:bulletEnabled val="1"/>
        </dgm:presLayoutVars>
      </dgm:prSet>
      <dgm:spPr/>
    </dgm:pt>
  </dgm:ptLst>
  <dgm:cxnLst>
    <dgm:cxn modelId="{55143111-CD7D-4B4D-A70C-E8A48D43C4BF}" type="presOf" srcId="{3BF02B45-E7C8-41D1-ADD0-A81C6403D999}" destId="{9C5300ED-1A24-4369-B6EC-C43BFAB187BD}" srcOrd="0" destOrd="0" presId="urn:microsoft.com/office/officeart/2005/8/layout/vList2"/>
    <dgm:cxn modelId="{93504711-1142-436F-BDDF-9878B3D59A88}" type="presOf" srcId="{3641E2C1-57AA-4F28-8326-E6B0FF5900AE}" destId="{D702B943-A8A9-4923-A2C2-1070E1E9AF1F}" srcOrd="0" destOrd="0" presId="urn:microsoft.com/office/officeart/2005/8/layout/vList2"/>
    <dgm:cxn modelId="{E22E8C1B-A400-4BED-A684-66A2B0FCC3E2}" srcId="{4D8633D8-E06B-4221-A056-D8D04B2DCEFD}" destId="{C5FFA8E1-CFB8-44AF-8970-11A06D931528}" srcOrd="6" destOrd="0" parTransId="{C008F9C3-7CA9-4B05-9300-EB3E5DF95DA5}" sibTransId="{B5872F44-6876-4CE3-BFCF-A681DE4EFC44}"/>
    <dgm:cxn modelId="{5698F121-A01B-4EE0-94B3-858E0E9973F3}" type="presOf" srcId="{C5FFA8E1-CFB8-44AF-8970-11A06D931528}" destId="{F711BB62-47DC-436A-8073-968446B67CDB}" srcOrd="0" destOrd="0" presId="urn:microsoft.com/office/officeart/2005/8/layout/vList2"/>
    <dgm:cxn modelId="{9B9C5929-4F9F-47CD-AC6F-B658ED9C8D40}" srcId="{4D8633D8-E06B-4221-A056-D8D04B2DCEFD}" destId="{01257458-F189-4283-8736-26903B984466}" srcOrd="3" destOrd="0" parTransId="{8D21E5C2-2CD6-43E6-BBAA-481224767038}" sibTransId="{2DE1E6B1-81E3-4EDE-A8C8-EA21DEAE0726}"/>
    <dgm:cxn modelId="{09CB8442-03B4-4092-BDC0-7D4C0123B905}" type="presOf" srcId="{5114CC21-705C-4A30-B810-7F6C34519B19}" destId="{4B89F1B8-633A-497C-8F0A-745A8B6BB209}" srcOrd="0" destOrd="0" presId="urn:microsoft.com/office/officeart/2005/8/layout/vList2"/>
    <dgm:cxn modelId="{CDCDE446-C884-4F1F-B7D6-D782E70AE598}" type="presOf" srcId="{01257458-F189-4283-8736-26903B984466}" destId="{6FCD781F-8041-4CA9-93B4-87C219B04E09}" srcOrd="0" destOrd="0" presId="urn:microsoft.com/office/officeart/2005/8/layout/vList2"/>
    <dgm:cxn modelId="{0CE1E258-5666-4A09-9A78-6B5332C99421}" srcId="{4D8633D8-E06B-4221-A056-D8D04B2DCEFD}" destId="{E3875C11-8186-459F-826B-EA414CB24DE2}" srcOrd="4" destOrd="0" parTransId="{4D89B91D-CF48-4F71-A5AF-6CAE97A59F5C}" sibTransId="{136D6F41-2546-4334-8E21-32028C97765B}"/>
    <dgm:cxn modelId="{D2B8DA5A-E72C-4D93-A6CD-DCBE04AACA62}" srcId="{4D8633D8-E06B-4221-A056-D8D04B2DCEFD}" destId="{5BCCBE3A-6612-4225-B302-3E1B769A315A}" srcOrd="2" destOrd="0" parTransId="{48011969-FEA5-41E0-ABD6-7F29CA1CF1FB}" sibTransId="{8FC681B5-1D8C-4243-8A4A-D5F7D5D126D6}"/>
    <dgm:cxn modelId="{2BF4DE7D-9452-4075-8783-557651C177D5}" srcId="{4D8633D8-E06B-4221-A056-D8D04B2DCEFD}" destId="{3BF02B45-E7C8-41D1-ADD0-A81C6403D999}" srcOrd="0" destOrd="0" parTransId="{86E810B4-26A3-4C5F-A72F-4F340557D3F3}" sibTransId="{A5982EF8-250F-465F-AC01-48CC63C4A8C6}"/>
    <dgm:cxn modelId="{5E9E8B82-1062-4F94-BE49-781B53C88700}" type="presOf" srcId="{E3875C11-8186-459F-826B-EA414CB24DE2}" destId="{20A585B0-C8E5-4F51-ABD5-C0BD81181B67}" srcOrd="0" destOrd="0" presId="urn:microsoft.com/office/officeart/2005/8/layout/vList2"/>
    <dgm:cxn modelId="{2B115DAD-46D5-4DA9-A48A-AD4D9A9DEBC3}" srcId="{4D8633D8-E06B-4221-A056-D8D04B2DCEFD}" destId="{3641E2C1-57AA-4F28-8326-E6B0FF5900AE}" srcOrd="1" destOrd="0" parTransId="{E30F978B-AABF-456F-B78E-252943CBC8EF}" sibTransId="{8683ABE4-9478-47C5-95C3-5F914EEA01E5}"/>
    <dgm:cxn modelId="{C98D15D6-BA93-4EEC-9328-F4E5E6794B82}" type="presOf" srcId="{5BCCBE3A-6612-4225-B302-3E1B769A315A}" destId="{2297D649-AFA3-428A-AA71-7131079F4EF5}" srcOrd="0" destOrd="0" presId="urn:microsoft.com/office/officeart/2005/8/layout/vList2"/>
    <dgm:cxn modelId="{E24428FC-00E6-483E-8193-AA7C1BC86E1E}" srcId="{4D8633D8-E06B-4221-A056-D8D04B2DCEFD}" destId="{5114CC21-705C-4A30-B810-7F6C34519B19}" srcOrd="5" destOrd="0" parTransId="{5CAB2366-383C-4EC9-8939-97182CCD1661}" sibTransId="{0040ADC6-314F-4319-BFEF-5B293B207428}"/>
    <dgm:cxn modelId="{87063BFE-D861-4D2A-BA3D-AEB3471D3D48}" type="presOf" srcId="{4D8633D8-E06B-4221-A056-D8D04B2DCEFD}" destId="{4719ED66-5232-4756-8771-97D83A06D093}" srcOrd="0" destOrd="0" presId="urn:microsoft.com/office/officeart/2005/8/layout/vList2"/>
    <dgm:cxn modelId="{9DF1153D-70AB-4822-A039-D1A21641CC1F}" type="presParOf" srcId="{4719ED66-5232-4756-8771-97D83A06D093}" destId="{9C5300ED-1A24-4369-B6EC-C43BFAB187BD}" srcOrd="0" destOrd="0" presId="urn:microsoft.com/office/officeart/2005/8/layout/vList2"/>
    <dgm:cxn modelId="{20D011F6-AB3F-42DC-A5BE-95363ED7D619}" type="presParOf" srcId="{4719ED66-5232-4756-8771-97D83A06D093}" destId="{D403D23A-45E7-47FF-A549-77E518654155}" srcOrd="1" destOrd="0" presId="urn:microsoft.com/office/officeart/2005/8/layout/vList2"/>
    <dgm:cxn modelId="{E6B000E8-0557-4DE8-9FFC-5DDF3EB7DBA6}" type="presParOf" srcId="{4719ED66-5232-4756-8771-97D83A06D093}" destId="{D702B943-A8A9-4923-A2C2-1070E1E9AF1F}" srcOrd="2" destOrd="0" presId="urn:microsoft.com/office/officeart/2005/8/layout/vList2"/>
    <dgm:cxn modelId="{C1F81575-2F1C-4DE4-94FE-F3C7B5CE9405}" type="presParOf" srcId="{4719ED66-5232-4756-8771-97D83A06D093}" destId="{2626D021-8CEC-451F-9D2B-FB23E0EFEF68}" srcOrd="3" destOrd="0" presId="urn:microsoft.com/office/officeart/2005/8/layout/vList2"/>
    <dgm:cxn modelId="{7ED91411-8AD2-4FF4-8134-C77084D0EADF}" type="presParOf" srcId="{4719ED66-5232-4756-8771-97D83A06D093}" destId="{2297D649-AFA3-428A-AA71-7131079F4EF5}" srcOrd="4" destOrd="0" presId="urn:microsoft.com/office/officeart/2005/8/layout/vList2"/>
    <dgm:cxn modelId="{180EEA96-BFFA-45E2-93F2-0A2CD0FDE6A7}" type="presParOf" srcId="{4719ED66-5232-4756-8771-97D83A06D093}" destId="{339828F1-C11D-49FC-943B-4FE75C2AA3C7}" srcOrd="5" destOrd="0" presId="urn:microsoft.com/office/officeart/2005/8/layout/vList2"/>
    <dgm:cxn modelId="{EFBC6867-8106-4176-9197-EB345CFA7891}" type="presParOf" srcId="{4719ED66-5232-4756-8771-97D83A06D093}" destId="{6FCD781F-8041-4CA9-93B4-87C219B04E09}" srcOrd="6" destOrd="0" presId="urn:microsoft.com/office/officeart/2005/8/layout/vList2"/>
    <dgm:cxn modelId="{34C1FACB-FAAC-4171-9F16-E950297928DF}" type="presParOf" srcId="{4719ED66-5232-4756-8771-97D83A06D093}" destId="{BD7AD7F0-C236-48F8-B1C7-2C4B8AB0FB0A}" srcOrd="7" destOrd="0" presId="urn:microsoft.com/office/officeart/2005/8/layout/vList2"/>
    <dgm:cxn modelId="{80AED9AE-7FF1-4E5C-8314-4C1BAB7E70A0}" type="presParOf" srcId="{4719ED66-5232-4756-8771-97D83A06D093}" destId="{20A585B0-C8E5-4F51-ABD5-C0BD81181B67}" srcOrd="8" destOrd="0" presId="urn:microsoft.com/office/officeart/2005/8/layout/vList2"/>
    <dgm:cxn modelId="{CCB8225F-8310-463B-B577-AC08532E688D}" type="presParOf" srcId="{4719ED66-5232-4756-8771-97D83A06D093}" destId="{5EF7E639-C1D3-46BC-8638-57CB49BE34F2}" srcOrd="9" destOrd="0" presId="urn:microsoft.com/office/officeart/2005/8/layout/vList2"/>
    <dgm:cxn modelId="{8E99CF0A-C680-48FA-8E81-DED6B24B968C}" type="presParOf" srcId="{4719ED66-5232-4756-8771-97D83A06D093}" destId="{4B89F1B8-633A-497C-8F0A-745A8B6BB209}" srcOrd="10" destOrd="0" presId="urn:microsoft.com/office/officeart/2005/8/layout/vList2"/>
    <dgm:cxn modelId="{7FADB6B4-04B6-4742-AA54-E0946BAA6D2A}" type="presParOf" srcId="{4719ED66-5232-4756-8771-97D83A06D093}" destId="{C006E7FE-68F9-444A-8801-23AE67B4A4BE}" srcOrd="11" destOrd="0" presId="urn:microsoft.com/office/officeart/2005/8/layout/vList2"/>
    <dgm:cxn modelId="{E05BBA60-9B78-4586-AC95-BD31281D8D08}" type="presParOf" srcId="{4719ED66-5232-4756-8771-97D83A06D093}" destId="{F711BB62-47DC-436A-8073-968446B67CD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72CE62-A842-4783-90A3-45DACEFF736E}"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ACDA232D-EDEB-424C-913D-34124C84A000}">
      <dgm:prSet custT="1"/>
      <dgm:spPr/>
      <dgm:t>
        <a:bodyPr/>
        <a:lstStyle/>
        <a:p>
          <a:r>
            <a:rPr lang="el-GR" sz="1800" kern="0" spc="-100" baseline="0" dirty="0"/>
            <a:t>προάγει τη συνεργασία μεταξύ φοιτητών</a:t>
          </a:r>
          <a:endParaRPr lang="en-US" sz="1800" kern="0" spc="-100" baseline="0" dirty="0"/>
        </a:p>
      </dgm:t>
    </dgm:pt>
    <dgm:pt modelId="{39273A41-06F6-45C8-8ACE-F500D190E098}" type="parTrans" cxnId="{ACFB1A68-4102-4D2B-A145-F813DD040EC0}">
      <dgm:prSet/>
      <dgm:spPr/>
      <dgm:t>
        <a:bodyPr/>
        <a:lstStyle/>
        <a:p>
          <a:endParaRPr lang="en-US" sz="1800" kern="0" spc="-100" baseline="0"/>
        </a:p>
      </dgm:t>
    </dgm:pt>
    <dgm:pt modelId="{2E74CA88-A46F-4687-912F-77B01F66D151}" type="sibTrans" cxnId="{ACFB1A68-4102-4D2B-A145-F813DD040EC0}">
      <dgm:prSet/>
      <dgm:spPr/>
      <dgm:t>
        <a:bodyPr/>
        <a:lstStyle/>
        <a:p>
          <a:endParaRPr lang="en-US" sz="1800" kern="0" spc="-100" baseline="0"/>
        </a:p>
      </dgm:t>
    </dgm:pt>
    <dgm:pt modelId="{27D89DC0-0153-46FE-8443-9DDFE59B7F14}">
      <dgm:prSet custT="1"/>
      <dgm:spPr/>
      <dgm:t>
        <a:bodyPr/>
        <a:lstStyle/>
        <a:p>
          <a:r>
            <a:rPr lang="el-GR" sz="1800" kern="0" spc="-100" baseline="0" dirty="0"/>
            <a:t>Ανάπτυξη παράπλευρων ικανοτήτων</a:t>
          </a:r>
          <a:endParaRPr lang="en-US" sz="1800" kern="0" spc="-100" baseline="0" dirty="0"/>
        </a:p>
      </dgm:t>
    </dgm:pt>
    <dgm:pt modelId="{18C1AD87-531B-4706-9596-A97CD78DAF3D}" type="parTrans" cxnId="{44CC7FE8-2F5C-4C15-A467-7F95BCB755CA}">
      <dgm:prSet/>
      <dgm:spPr/>
      <dgm:t>
        <a:bodyPr/>
        <a:lstStyle/>
        <a:p>
          <a:endParaRPr lang="en-US" sz="1800" kern="0" spc="-100" baseline="0"/>
        </a:p>
      </dgm:t>
    </dgm:pt>
    <dgm:pt modelId="{46221959-3273-448C-BDD7-E9259834707F}" type="sibTrans" cxnId="{44CC7FE8-2F5C-4C15-A467-7F95BCB755CA}">
      <dgm:prSet/>
      <dgm:spPr/>
      <dgm:t>
        <a:bodyPr/>
        <a:lstStyle/>
        <a:p>
          <a:endParaRPr lang="en-US" sz="1800" kern="0" spc="-100" baseline="0"/>
        </a:p>
      </dgm:t>
    </dgm:pt>
    <dgm:pt modelId="{FA8B77D5-969F-49C3-A5EF-B268983FABF1}">
      <dgm:prSet custT="1"/>
      <dgm:spPr/>
      <dgm:t>
        <a:bodyPr/>
        <a:lstStyle/>
        <a:p>
          <a:r>
            <a:rPr lang="el-GR" sz="1800" kern="0" spc="-100" baseline="0" dirty="0"/>
            <a:t>δημιουργική </a:t>
          </a:r>
          <a:r>
            <a:rPr lang="el-GR" sz="1800" kern="0" spc="-120" baseline="0" dirty="0"/>
            <a:t>αντιπαράθεση</a:t>
          </a:r>
          <a:r>
            <a:rPr lang="el-GR" sz="1800" kern="0" spc="-100" baseline="0" dirty="0"/>
            <a:t> απόψεων</a:t>
          </a:r>
          <a:endParaRPr lang="en-US" sz="1800" kern="0" spc="-100" baseline="0" dirty="0"/>
        </a:p>
      </dgm:t>
    </dgm:pt>
    <dgm:pt modelId="{406C2FCF-C388-4DC2-9A41-34359786C39F}" type="parTrans" cxnId="{CB5AB4D9-48F7-41F6-8F86-910FAE12D224}">
      <dgm:prSet/>
      <dgm:spPr/>
      <dgm:t>
        <a:bodyPr/>
        <a:lstStyle/>
        <a:p>
          <a:endParaRPr lang="en-US" sz="1800" kern="0" spc="-100" baseline="0"/>
        </a:p>
      </dgm:t>
    </dgm:pt>
    <dgm:pt modelId="{656B777F-6DD4-4B20-B994-C8F01949884A}" type="sibTrans" cxnId="{CB5AB4D9-48F7-41F6-8F86-910FAE12D224}">
      <dgm:prSet/>
      <dgm:spPr/>
      <dgm:t>
        <a:bodyPr/>
        <a:lstStyle/>
        <a:p>
          <a:endParaRPr lang="en-US" sz="1800" kern="0" spc="-100" baseline="0"/>
        </a:p>
      </dgm:t>
    </dgm:pt>
    <dgm:pt modelId="{1B5CED3B-DC24-4CB7-BEDC-48F45D752EFE}">
      <dgm:prSet custT="1"/>
      <dgm:spPr/>
      <dgm:t>
        <a:bodyPr/>
        <a:lstStyle/>
        <a:p>
          <a:r>
            <a:rPr lang="el-GR" sz="1800" kern="0" spc="-100" baseline="0" dirty="0"/>
            <a:t>εμπειρίες &amp; </a:t>
          </a:r>
          <a:r>
            <a:rPr lang="el-GR" sz="1800" kern="0" spc="-110" baseline="0" dirty="0"/>
            <a:t>προηγούμενη </a:t>
          </a:r>
          <a:r>
            <a:rPr lang="el-GR" sz="1800" kern="0" spc="-100" baseline="0" dirty="0"/>
            <a:t>εκπαίδευση φοιτητών</a:t>
          </a:r>
          <a:endParaRPr lang="en-US" sz="1800" kern="0" spc="-100" baseline="0" dirty="0"/>
        </a:p>
      </dgm:t>
    </dgm:pt>
    <dgm:pt modelId="{F171B1F8-72B7-404F-9F15-7EC2E63F1437}" type="parTrans" cxnId="{D1C3705C-EC16-4E32-B6A2-B3566CBEE5F0}">
      <dgm:prSet/>
      <dgm:spPr/>
      <dgm:t>
        <a:bodyPr/>
        <a:lstStyle/>
        <a:p>
          <a:endParaRPr lang="en-US" sz="1800" kern="0" spc="-100" baseline="0"/>
        </a:p>
      </dgm:t>
    </dgm:pt>
    <dgm:pt modelId="{CD4EFB80-5740-4122-AC90-568FAAE6121F}" type="sibTrans" cxnId="{D1C3705C-EC16-4E32-B6A2-B3566CBEE5F0}">
      <dgm:prSet/>
      <dgm:spPr/>
      <dgm:t>
        <a:bodyPr/>
        <a:lstStyle/>
        <a:p>
          <a:endParaRPr lang="en-US" sz="1800" kern="0" spc="-100" baseline="0"/>
        </a:p>
      </dgm:t>
    </dgm:pt>
    <dgm:pt modelId="{D79465AF-AEB0-403B-B624-10B792AE80D3}">
      <dgm:prSet custT="1"/>
      <dgm:spPr/>
      <dgm:t>
        <a:bodyPr/>
        <a:lstStyle/>
        <a:p>
          <a:pPr defTabSz="360000"/>
          <a:r>
            <a:rPr lang="el-GR" sz="1800" kern="0" spc="-100" baseline="0" dirty="0"/>
            <a:t>προωθεί τη συμμετοχή </a:t>
          </a:r>
          <a:r>
            <a:rPr lang="el-GR" sz="1800" kern="0" spc="-150" baseline="0" dirty="0"/>
            <a:t>‘</a:t>
          </a:r>
          <a:r>
            <a:rPr lang="el-GR" sz="1800" kern="0" spc="-150" baseline="0" dirty="0" err="1"/>
            <a:t>απομακρυσμέ-νων</a:t>
          </a:r>
          <a:r>
            <a:rPr lang="el-GR" sz="1800" kern="0" spc="-150" baseline="0" dirty="0"/>
            <a:t>’ </a:t>
          </a:r>
          <a:r>
            <a:rPr lang="el-GR" sz="1800" kern="0" spc="-100" baseline="0" dirty="0"/>
            <a:t>φοιτητών</a:t>
          </a:r>
          <a:endParaRPr lang="en-US" sz="1800" kern="0" spc="-100" baseline="0" dirty="0"/>
        </a:p>
      </dgm:t>
    </dgm:pt>
    <dgm:pt modelId="{8712BC4A-D403-4881-9346-38375A1AA1F4}" type="parTrans" cxnId="{C07979BD-C962-4EC0-91AD-0F7BB4C47EB9}">
      <dgm:prSet/>
      <dgm:spPr/>
      <dgm:t>
        <a:bodyPr/>
        <a:lstStyle/>
        <a:p>
          <a:endParaRPr lang="en-US" sz="1800" kern="0" spc="-100" baseline="0"/>
        </a:p>
      </dgm:t>
    </dgm:pt>
    <dgm:pt modelId="{D27D57D6-735B-47CE-B09B-DF7DE9DB517F}" type="sibTrans" cxnId="{C07979BD-C962-4EC0-91AD-0F7BB4C47EB9}">
      <dgm:prSet/>
      <dgm:spPr/>
      <dgm:t>
        <a:bodyPr/>
        <a:lstStyle/>
        <a:p>
          <a:endParaRPr lang="en-US" sz="1800" kern="0" spc="-100" baseline="0"/>
        </a:p>
      </dgm:t>
    </dgm:pt>
    <dgm:pt modelId="{24527EAF-ECC3-40AF-B403-D9713AD11CBC}">
      <dgm:prSet custT="1"/>
      <dgm:spPr/>
      <dgm:t>
        <a:bodyPr/>
        <a:lstStyle/>
        <a:p>
          <a:r>
            <a:rPr lang="el-GR" sz="1800" kern="0" spc="-100" baseline="0"/>
            <a:t>διαφορετικές οπτικές για ένα ζήτημα</a:t>
          </a:r>
          <a:endParaRPr lang="en-US" sz="1800" kern="0" spc="-100" baseline="0"/>
        </a:p>
      </dgm:t>
    </dgm:pt>
    <dgm:pt modelId="{FB616C81-9DA9-4C02-B2B4-15E157A9EB8F}" type="parTrans" cxnId="{1A4E38AB-CE92-416C-9ADE-DC46FC4E643C}">
      <dgm:prSet/>
      <dgm:spPr/>
      <dgm:t>
        <a:bodyPr/>
        <a:lstStyle/>
        <a:p>
          <a:endParaRPr lang="en-US" sz="1800" kern="0" spc="-100" baseline="0"/>
        </a:p>
      </dgm:t>
    </dgm:pt>
    <dgm:pt modelId="{FB0D90CD-A6A3-4B76-8F0F-2442285EF0A5}" type="sibTrans" cxnId="{1A4E38AB-CE92-416C-9ADE-DC46FC4E643C}">
      <dgm:prSet/>
      <dgm:spPr/>
      <dgm:t>
        <a:bodyPr/>
        <a:lstStyle/>
        <a:p>
          <a:endParaRPr lang="en-US" sz="1800" kern="0" spc="-100" baseline="0"/>
        </a:p>
      </dgm:t>
    </dgm:pt>
    <dgm:pt modelId="{8E703BD5-423E-44BF-8CC6-5115EAA2D5C4}" type="pres">
      <dgm:prSet presAssocID="{2B72CE62-A842-4783-90A3-45DACEFF736E}" presName="compositeShape" presStyleCnt="0">
        <dgm:presLayoutVars>
          <dgm:chMax val="7"/>
          <dgm:dir/>
          <dgm:resizeHandles val="exact"/>
        </dgm:presLayoutVars>
      </dgm:prSet>
      <dgm:spPr/>
    </dgm:pt>
    <dgm:pt modelId="{9FBEF85A-18F2-44B2-AF2E-7E5A864CF579}" type="pres">
      <dgm:prSet presAssocID="{2B72CE62-A842-4783-90A3-45DACEFF736E}" presName="wedge1" presStyleLbl="node1" presStyleIdx="0" presStyleCnt="6"/>
      <dgm:spPr/>
    </dgm:pt>
    <dgm:pt modelId="{D9A73825-BCB2-4DA5-97F3-6A6E6828C9A8}" type="pres">
      <dgm:prSet presAssocID="{2B72CE62-A842-4783-90A3-45DACEFF736E}" presName="dummy1a" presStyleCnt="0"/>
      <dgm:spPr/>
    </dgm:pt>
    <dgm:pt modelId="{E3525BD2-242D-4958-8EFC-FBCB3AF1326E}" type="pres">
      <dgm:prSet presAssocID="{2B72CE62-A842-4783-90A3-45DACEFF736E}" presName="dummy1b" presStyleCnt="0"/>
      <dgm:spPr/>
    </dgm:pt>
    <dgm:pt modelId="{ABC79AF7-7F4D-4A69-B9B2-E57DE56F3632}" type="pres">
      <dgm:prSet presAssocID="{2B72CE62-A842-4783-90A3-45DACEFF736E}" presName="wedge1Tx" presStyleLbl="node1" presStyleIdx="0" presStyleCnt="6">
        <dgm:presLayoutVars>
          <dgm:chMax val="0"/>
          <dgm:chPref val="0"/>
          <dgm:bulletEnabled val="1"/>
        </dgm:presLayoutVars>
      </dgm:prSet>
      <dgm:spPr/>
    </dgm:pt>
    <dgm:pt modelId="{FF658FD1-59EA-4512-9F23-0F0D6026ED2E}" type="pres">
      <dgm:prSet presAssocID="{2B72CE62-A842-4783-90A3-45DACEFF736E}" presName="wedge2" presStyleLbl="node1" presStyleIdx="1" presStyleCnt="6"/>
      <dgm:spPr/>
    </dgm:pt>
    <dgm:pt modelId="{738AFC4A-B391-438D-B420-E33DAD3EE01C}" type="pres">
      <dgm:prSet presAssocID="{2B72CE62-A842-4783-90A3-45DACEFF736E}" presName="dummy2a" presStyleCnt="0"/>
      <dgm:spPr/>
    </dgm:pt>
    <dgm:pt modelId="{CB8E97F2-0D7C-4C06-9B80-728D3DFEB437}" type="pres">
      <dgm:prSet presAssocID="{2B72CE62-A842-4783-90A3-45DACEFF736E}" presName="dummy2b" presStyleCnt="0"/>
      <dgm:spPr/>
    </dgm:pt>
    <dgm:pt modelId="{9DF96804-7E85-46DF-81AA-4A63D43625A5}" type="pres">
      <dgm:prSet presAssocID="{2B72CE62-A842-4783-90A3-45DACEFF736E}" presName="wedge2Tx" presStyleLbl="node1" presStyleIdx="1" presStyleCnt="6">
        <dgm:presLayoutVars>
          <dgm:chMax val="0"/>
          <dgm:chPref val="0"/>
          <dgm:bulletEnabled val="1"/>
        </dgm:presLayoutVars>
      </dgm:prSet>
      <dgm:spPr/>
    </dgm:pt>
    <dgm:pt modelId="{8DF9A191-0A83-49A2-8EDE-ACAE3186A8D5}" type="pres">
      <dgm:prSet presAssocID="{2B72CE62-A842-4783-90A3-45DACEFF736E}" presName="wedge3" presStyleLbl="node1" presStyleIdx="2" presStyleCnt="6"/>
      <dgm:spPr/>
    </dgm:pt>
    <dgm:pt modelId="{CD1DB2E4-9A98-4AB0-8052-7C5BE77318D2}" type="pres">
      <dgm:prSet presAssocID="{2B72CE62-A842-4783-90A3-45DACEFF736E}" presName="dummy3a" presStyleCnt="0"/>
      <dgm:spPr/>
    </dgm:pt>
    <dgm:pt modelId="{8BE360E2-821B-4964-A774-B556103DE51B}" type="pres">
      <dgm:prSet presAssocID="{2B72CE62-A842-4783-90A3-45DACEFF736E}" presName="dummy3b" presStyleCnt="0"/>
      <dgm:spPr/>
    </dgm:pt>
    <dgm:pt modelId="{F33C0884-7014-4811-9D58-C2996C63A267}" type="pres">
      <dgm:prSet presAssocID="{2B72CE62-A842-4783-90A3-45DACEFF736E}" presName="wedge3Tx" presStyleLbl="node1" presStyleIdx="2" presStyleCnt="6">
        <dgm:presLayoutVars>
          <dgm:chMax val="0"/>
          <dgm:chPref val="0"/>
          <dgm:bulletEnabled val="1"/>
        </dgm:presLayoutVars>
      </dgm:prSet>
      <dgm:spPr/>
    </dgm:pt>
    <dgm:pt modelId="{6F0A0282-FDB1-4111-8355-76062FD66023}" type="pres">
      <dgm:prSet presAssocID="{2B72CE62-A842-4783-90A3-45DACEFF736E}" presName="wedge4" presStyleLbl="node1" presStyleIdx="3" presStyleCnt="6"/>
      <dgm:spPr/>
    </dgm:pt>
    <dgm:pt modelId="{FAD9A373-3B07-40C3-BA5D-BF2318E1F54B}" type="pres">
      <dgm:prSet presAssocID="{2B72CE62-A842-4783-90A3-45DACEFF736E}" presName="dummy4a" presStyleCnt="0"/>
      <dgm:spPr/>
    </dgm:pt>
    <dgm:pt modelId="{C5311461-CD0F-4C7D-838C-AAA83B903CA6}" type="pres">
      <dgm:prSet presAssocID="{2B72CE62-A842-4783-90A3-45DACEFF736E}" presName="dummy4b" presStyleCnt="0"/>
      <dgm:spPr/>
    </dgm:pt>
    <dgm:pt modelId="{C872C044-97DB-44AE-9C04-25427A457B82}" type="pres">
      <dgm:prSet presAssocID="{2B72CE62-A842-4783-90A3-45DACEFF736E}" presName="wedge4Tx" presStyleLbl="node1" presStyleIdx="3" presStyleCnt="6">
        <dgm:presLayoutVars>
          <dgm:chMax val="0"/>
          <dgm:chPref val="0"/>
          <dgm:bulletEnabled val="1"/>
        </dgm:presLayoutVars>
      </dgm:prSet>
      <dgm:spPr/>
    </dgm:pt>
    <dgm:pt modelId="{C65C44B5-B0F6-4C30-B977-38C55D9871F3}" type="pres">
      <dgm:prSet presAssocID="{2B72CE62-A842-4783-90A3-45DACEFF736E}" presName="wedge5" presStyleLbl="node1" presStyleIdx="4" presStyleCnt="6"/>
      <dgm:spPr/>
    </dgm:pt>
    <dgm:pt modelId="{55643FF8-F699-4CCB-898A-EE2ECED92A28}" type="pres">
      <dgm:prSet presAssocID="{2B72CE62-A842-4783-90A3-45DACEFF736E}" presName="dummy5a" presStyleCnt="0"/>
      <dgm:spPr/>
    </dgm:pt>
    <dgm:pt modelId="{FA6C31CA-8DD2-4964-86C1-C4F16F3B9070}" type="pres">
      <dgm:prSet presAssocID="{2B72CE62-A842-4783-90A3-45DACEFF736E}" presName="dummy5b" presStyleCnt="0"/>
      <dgm:spPr/>
    </dgm:pt>
    <dgm:pt modelId="{BC13245F-DDAC-4E0B-8E05-0BDF11B97C06}" type="pres">
      <dgm:prSet presAssocID="{2B72CE62-A842-4783-90A3-45DACEFF736E}" presName="wedge5Tx" presStyleLbl="node1" presStyleIdx="4" presStyleCnt="6">
        <dgm:presLayoutVars>
          <dgm:chMax val="0"/>
          <dgm:chPref val="0"/>
          <dgm:bulletEnabled val="1"/>
        </dgm:presLayoutVars>
      </dgm:prSet>
      <dgm:spPr/>
    </dgm:pt>
    <dgm:pt modelId="{4C901038-01D8-4791-96A9-B7DDE105531A}" type="pres">
      <dgm:prSet presAssocID="{2B72CE62-A842-4783-90A3-45DACEFF736E}" presName="wedge6" presStyleLbl="node1" presStyleIdx="5" presStyleCnt="6"/>
      <dgm:spPr/>
    </dgm:pt>
    <dgm:pt modelId="{AFD617ED-1C4E-4EAE-B3B7-F226C7F893AB}" type="pres">
      <dgm:prSet presAssocID="{2B72CE62-A842-4783-90A3-45DACEFF736E}" presName="dummy6a" presStyleCnt="0"/>
      <dgm:spPr/>
    </dgm:pt>
    <dgm:pt modelId="{5B82E458-5C07-4AA6-9946-6A05CAF6CF97}" type="pres">
      <dgm:prSet presAssocID="{2B72CE62-A842-4783-90A3-45DACEFF736E}" presName="dummy6b" presStyleCnt="0"/>
      <dgm:spPr/>
    </dgm:pt>
    <dgm:pt modelId="{7C705D3E-F5B0-44F0-96CC-FC41F3EA342D}" type="pres">
      <dgm:prSet presAssocID="{2B72CE62-A842-4783-90A3-45DACEFF736E}" presName="wedge6Tx" presStyleLbl="node1" presStyleIdx="5" presStyleCnt="6">
        <dgm:presLayoutVars>
          <dgm:chMax val="0"/>
          <dgm:chPref val="0"/>
          <dgm:bulletEnabled val="1"/>
        </dgm:presLayoutVars>
      </dgm:prSet>
      <dgm:spPr/>
    </dgm:pt>
    <dgm:pt modelId="{0D9F6A3C-52B2-4A40-809F-B1B0F631B4E9}" type="pres">
      <dgm:prSet presAssocID="{2E74CA88-A46F-4687-912F-77B01F66D151}" presName="arrowWedge1" presStyleLbl="fgSibTrans2D1" presStyleIdx="0" presStyleCnt="6"/>
      <dgm:spPr/>
    </dgm:pt>
    <dgm:pt modelId="{A447907A-A93F-48BD-A096-C1F7079DBB95}" type="pres">
      <dgm:prSet presAssocID="{46221959-3273-448C-BDD7-E9259834707F}" presName="arrowWedge2" presStyleLbl="fgSibTrans2D1" presStyleIdx="1" presStyleCnt="6"/>
      <dgm:spPr/>
    </dgm:pt>
    <dgm:pt modelId="{36C55223-8CCD-4343-AC0F-398604132DBC}" type="pres">
      <dgm:prSet presAssocID="{656B777F-6DD4-4B20-B994-C8F01949884A}" presName="arrowWedge3" presStyleLbl="fgSibTrans2D1" presStyleIdx="2" presStyleCnt="6"/>
      <dgm:spPr/>
    </dgm:pt>
    <dgm:pt modelId="{123DFFD1-6B25-41FA-946E-D96B4700800C}" type="pres">
      <dgm:prSet presAssocID="{CD4EFB80-5740-4122-AC90-568FAAE6121F}" presName="arrowWedge4" presStyleLbl="fgSibTrans2D1" presStyleIdx="3" presStyleCnt="6"/>
      <dgm:spPr/>
    </dgm:pt>
    <dgm:pt modelId="{CC534121-E60C-4573-A656-EDD35DFD3888}" type="pres">
      <dgm:prSet presAssocID="{D27D57D6-735B-47CE-B09B-DF7DE9DB517F}" presName="arrowWedge5" presStyleLbl="fgSibTrans2D1" presStyleIdx="4" presStyleCnt="6"/>
      <dgm:spPr/>
    </dgm:pt>
    <dgm:pt modelId="{887FE7F8-6883-4075-A1F4-064EF503374F}" type="pres">
      <dgm:prSet presAssocID="{FB0D90CD-A6A3-4B76-8F0F-2442285EF0A5}" presName="arrowWedge6" presStyleLbl="fgSibTrans2D1" presStyleIdx="5" presStyleCnt="6"/>
      <dgm:spPr/>
    </dgm:pt>
  </dgm:ptLst>
  <dgm:cxnLst>
    <dgm:cxn modelId="{7DF86715-1E4D-40D5-953B-BEA1B24F4AFA}" type="presOf" srcId="{ACDA232D-EDEB-424C-913D-34124C84A000}" destId="{9FBEF85A-18F2-44B2-AF2E-7E5A864CF579}" srcOrd="0" destOrd="0" presId="urn:microsoft.com/office/officeart/2005/8/layout/cycle8"/>
    <dgm:cxn modelId="{A8E36718-3C0A-43DF-87FA-F677DA557CFC}" type="presOf" srcId="{ACDA232D-EDEB-424C-913D-34124C84A000}" destId="{ABC79AF7-7F4D-4A69-B9B2-E57DE56F3632}" srcOrd="1" destOrd="0" presId="urn:microsoft.com/office/officeart/2005/8/layout/cycle8"/>
    <dgm:cxn modelId="{A9E75334-0B83-49ED-A175-3F1293B55F01}" type="presOf" srcId="{1B5CED3B-DC24-4CB7-BEDC-48F45D752EFE}" destId="{C872C044-97DB-44AE-9C04-25427A457B82}" srcOrd="1" destOrd="0" presId="urn:microsoft.com/office/officeart/2005/8/layout/cycle8"/>
    <dgm:cxn modelId="{D1C3705C-EC16-4E32-B6A2-B3566CBEE5F0}" srcId="{2B72CE62-A842-4783-90A3-45DACEFF736E}" destId="{1B5CED3B-DC24-4CB7-BEDC-48F45D752EFE}" srcOrd="3" destOrd="0" parTransId="{F171B1F8-72B7-404F-9F15-7EC2E63F1437}" sibTransId="{CD4EFB80-5740-4122-AC90-568FAAE6121F}"/>
    <dgm:cxn modelId="{B197E560-D795-449D-BB32-A5FAD1F18A5B}" type="presOf" srcId="{D79465AF-AEB0-403B-B624-10B792AE80D3}" destId="{BC13245F-DDAC-4E0B-8E05-0BDF11B97C06}" srcOrd="1" destOrd="0" presId="urn:microsoft.com/office/officeart/2005/8/layout/cycle8"/>
    <dgm:cxn modelId="{ACFB1A68-4102-4D2B-A145-F813DD040EC0}" srcId="{2B72CE62-A842-4783-90A3-45DACEFF736E}" destId="{ACDA232D-EDEB-424C-913D-34124C84A000}" srcOrd="0" destOrd="0" parTransId="{39273A41-06F6-45C8-8ACE-F500D190E098}" sibTransId="{2E74CA88-A46F-4687-912F-77B01F66D151}"/>
    <dgm:cxn modelId="{2A5CC868-7CDB-4060-9806-5263934D8F74}" type="presOf" srcId="{FA8B77D5-969F-49C3-A5EF-B268983FABF1}" destId="{8DF9A191-0A83-49A2-8EDE-ACAE3186A8D5}" srcOrd="0" destOrd="0" presId="urn:microsoft.com/office/officeart/2005/8/layout/cycle8"/>
    <dgm:cxn modelId="{1F173E50-628D-473F-83EB-23B7CD76BAC7}" type="presOf" srcId="{1B5CED3B-DC24-4CB7-BEDC-48F45D752EFE}" destId="{6F0A0282-FDB1-4111-8355-76062FD66023}" srcOrd="0" destOrd="0" presId="urn:microsoft.com/office/officeart/2005/8/layout/cycle8"/>
    <dgm:cxn modelId="{0927DA77-BFB0-46C2-BF89-8D84EBDB1203}" type="presOf" srcId="{D79465AF-AEB0-403B-B624-10B792AE80D3}" destId="{C65C44B5-B0F6-4C30-B977-38C55D9871F3}" srcOrd="0" destOrd="0" presId="urn:microsoft.com/office/officeart/2005/8/layout/cycle8"/>
    <dgm:cxn modelId="{BC6A8578-C6DD-4AB4-9F2A-5FFE9376AD77}" type="presOf" srcId="{2B72CE62-A842-4783-90A3-45DACEFF736E}" destId="{8E703BD5-423E-44BF-8CC6-5115EAA2D5C4}" srcOrd="0" destOrd="0" presId="urn:microsoft.com/office/officeart/2005/8/layout/cycle8"/>
    <dgm:cxn modelId="{562A8496-F8AB-4B35-8640-D9109337C156}" type="presOf" srcId="{27D89DC0-0153-46FE-8443-9DDFE59B7F14}" destId="{9DF96804-7E85-46DF-81AA-4A63D43625A5}" srcOrd="1" destOrd="0" presId="urn:microsoft.com/office/officeart/2005/8/layout/cycle8"/>
    <dgm:cxn modelId="{1A4E38AB-CE92-416C-9ADE-DC46FC4E643C}" srcId="{2B72CE62-A842-4783-90A3-45DACEFF736E}" destId="{24527EAF-ECC3-40AF-B403-D9713AD11CBC}" srcOrd="5" destOrd="0" parTransId="{FB616C81-9DA9-4C02-B2B4-15E157A9EB8F}" sibTransId="{FB0D90CD-A6A3-4B76-8F0F-2442285EF0A5}"/>
    <dgm:cxn modelId="{C07979BD-C962-4EC0-91AD-0F7BB4C47EB9}" srcId="{2B72CE62-A842-4783-90A3-45DACEFF736E}" destId="{D79465AF-AEB0-403B-B624-10B792AE80D3}" srcOrd="4" destOrd="0" parTransId="{8712BC4A-D403-4881-9346-38375A1AA1F4}" sibTransId="{D27D57D6-735B-47CE-B09B-DF7DE9DB517F}"/>
    <dgm:cxn modelId="{BFB311BE-D2B1-4D79-AAF6-DDC1655D78C8}" type="presOf" srcId="{24527EAF-ECC3-40AF-B403-D9713AD11CBC}" destId="{4C901038-01D8-4791-96A9-B7DDE105531A}" srcOrd="0" destOrd="0" presId="urn:microsoft.com/office/officeart/2005/8/layout/cycle8"/>
    <dgm:cxn modelId="{CB5AB4D9-48F7-41F6-8F86-910FAE12D224}" srcId="{2B72CE62-A842-4783-90A3-45DACEFF736E}" destId="{FA8B77D5-969F-49C3-A5EF-B268983FABF1}" srcOrd="2" destOrd="0" parTransId="{406C2FCF-C388-4DC2-9A41-34359786C39F}" sibTransId="{656B777F-6DD4-4B20-B994-C8F01949884A}"/>
    <dgm:cxn modelId="{1E91AADD-90D5-4767-A7DB-8DBD49CDCC95}" type="presOf" srcId="{27D89DC0-0153-46FE-8443-9DDFE59B7F14}" destId="{FF658FD1-59EA-4512-9F23-0F0D6026ED2E}" srcOrd="0" destOrd="0" presId="urn:microsoft.com/office/officeart/2005/8/layout/cycle8"/>
    <dgm:cxn modelId="{00BB32DE-13D7-414F-A9B3-5507F751BE21}" type="presOf" srcId="{FA8B77D5-969F-49C3-A5EF-B268983FABF1}" destId="{F33C0884-7014-4811-9D58-C2996C63A267}" srcOrd="1" destOrd="0" presId="urn:microsoft.com/office/officeart/2005/8/layout/cycle8"/>
    <dgm:cxn modelId="{BBB669E4-51E6-4D57-BDC3-B969C23CB621}" type="presOf" srcId="{24527EAF-ECC3-40AF-B403-D9713AD11CBC}" destId="{7C705D3E-F5B0-44F0-96CC-FC41F3EA342D}" srcOrd="1" destOrd="0" presId="urn:microsoft.com/office/officeart/2005/8/layout/cycle8"/>
    <dgm:cxn modelId="{44CC7FE8-2F5C-4C15-A467-7F95BCB755CA}" srcId="{2B72CE62-A842-4783-90A3-45DACEFF736E}" destId="{27D89DC0-0153-46FE-8443-9DDFE59B7F14}" srcOrd="1" destOrd="0" parTransId="{18C1AD87-531B-4706-9596-A97CD78DAF3D}" sibTransId="{46221959-3273-448C-BDD7-E9259834707F}"/>
    <dgm:cxn modelId="{D20B48BC-C339-4AA9-8B75-B6F7E6BACB95}" type="presParOf" srcId="{8E703BD5-423E-44BF-8CC6-5115EAA2D5C4}" destId="{9FBEF85A-18F2-44B2-AF2E-7E5A864CF579}" srcOrd="0" destOrd="0" presId="urn:microsoft.com/office/officeart/2005/8/layout/cycle8"/>
    <dgm:cxn modelId="{E75BF626-CD4F-4426-A50D-285C1DB2394F}" type="presParOf" srcId="{8E703BD5-423E-44BF-8CC6-5115EAA2D5C4}" destId="{D9A73825-BCB2-4DA5-97F3-6A6E6828C9A8}" srcOrd="1" destOrd="0" presId="urn:microsoft.com/office/officeart/2005/8/layout/cycle8"/>
    <dgm:cxn modelId="{1A6D33C6-2302-4F47-B425-06E9AE6BB46D}" type="presParOf" srcId="{8E703BD5-423E-44BF-8CC6-5115EAA2D5C4}" destId="{E3525BD2-242D-4958-8EFC-FBCB3AF1326E}" srcOrd="2" destOrd="0" presId="urn:microsoft.com/office/officeart/2005/8/layout/cycle8"/>
    <dgm:cxn modelId="{4F330424-93C5-400B-A934-73F22536166E}" type="presParOf" srcId="{8E703BD5-423E-44BF-8CC6-5115EAA2D5C4}" destId="{ABC79AF7-7F4D-4A69-B9B2-E57DE56F3632}" srcOrd="3" destOrd="0" presId="urn:microsoft.com/office/officeart/2005/8/layout/cycle8"/>
    <dgm:cxn modelId="{61034A76-8AC0-460B-922C-B560043D207F}" type="presParOf" srcId="{8E703BD5-423E-44BF-8CC6-5115EAA2D5C4}" destId="{FF658FD1-59EA-4512-9F23-0F0D6026ED2E}" srcOrd="4" destOrd="0" presId="urn:microsoft.com/office/officeart/2005/8/layout/cycle8"/>
    <dgm:cxn modelId="{4B40CE36-0A8C-4214-8906-B35E598A4073}" type="presParOf" srcId="{8E703BD5-423E-44BF-8CC6-5115EAA2D5C4}" destId="{738AFC4A-B391-438D-B420-E33DAD3EE01C}" srcOrd="5" destOrd="0" presId="urn:microsoft.com/office/officeart/2005/8/layout/cycle8"/>
    <dgm:cxn modelId="{7E80453C-4796-467A-A240-2A360BB28021}" type="presParOf" srcId="{8E703BD5-423E-44BF-8CC6-5115EAA2D5C4}" destId="{CB8E97F2-0D7C-4C06-9B80-728D3DFEB437}" srcOrd="6" destOrd="0" presId="urn:microsoft.com/office/officeart/2005/8/layout/cycle8"/>
    <dgm:cxn modelId="{00F13C53-53D6-44A4-A37D-4B79FDFCCCA9}" type="presParOf" srcId="{8E703BD5-423E-44BF-8CC6-5115EAA2D5C4}" destId="{9DF96804-7E85-46DF-81AA-4A63D43625A5}" srcOrd="7" destOrd="0" presId="urn:microsoft.com/office/officeart/2005/8/layout/cycle8"/>
    <dgm:cxn modelId="{69542514-861E-4C88-AB7D-B9566D75B762}" type="presParOf" srcId="{8E703BD5-423E-44BF-8CC6-5115EAA2D5C4}" destId="{8DF9A191-0A83-49A2-8EDE-ACAE3186A8D5}" srcOrd="8" destOrd="0" presId="urn:microsoft.com/office/officeart/2005/8/layout/cycle8"/>
    <dgm:cxn modelId="{1660B2EA-ECC2-4406-AD10-1A588F7B2B0E}" type="presParOf" srcId="{8E703BD5-423E-44BF-8CC6-5115EAA2D5C4}" destId="{CD1DB2E4-9A98-4AB0-8052-7C5BE77318D2}" srcOrd="9" destOrd="0" presId="urn:microsoft.com/office/officeart/2005/8/layout/cycle8"/>
    <dgm:cxn modelId="{D94AB5DB-4F25-471D-B7FB-272630C8DA8C}" type="presParOf" srcId="{8E703BD5-423E-44BF-8CC6-5115EAA2D5C4}" destId="{8BE360E2-821B-4964-A774-B556103DE51B}" srcOrd="10" destOrd="0" presId="urn:microsoft.com/office/officeart/2005/8/layout/cycle8"/>
    <dgm:cxn modelId="{98D17D57-D5FD-4748-B1A7-F7F27ADF5A93}" type="presParOf" srcId="{8E703BD5-423E-44BF-8CC6-5115EAA2D5C4}" destId="{F33C0884-7014-4811-9D58-C2996C63A267}" srcOrd="11" destOrd="0" presId="urn:microsoft.com/office/officeart/2005/8/layout/cycle8"/>
    <dgm:cxn modelId="{55D5C386-2F23-4612-AB74-DA36F8A72FF7}" type="presParOf" srcId="{8E703BD5-423E-44BF-8CC6-5115EAA2D5C4}" destId="{6F0A0282-FDB1-4111-8355-76062FD66023}" srcOrd="12" destOrd="0" presId="urn:microsoft.com/office/officeart/2005/8/layout/cycle8"/>
    <dgm:cxn modelId="{F606E17D-C7AE-4823-A76C-49ECA96FB5F3}" type="presParOf" srcId="{8E703BD5-423E-44BF-8CC6-5115EAA2D5C4}" destId="{FAD9A373-3B07-40C3-BA5D-BF2318E1F54B}" srcOrd="13" destOrd="0" presId="urn:microsoft.com/office/officeart/2005/8/layout/cycle8"/>
    <dgm:cxn modelId="{A3223A09-E863-4F36-A085-307AE8EB5683}" type="presParOf" srcId="{8E703BD5-423E-44BF-8CC6-5115EAA2D5C4}" destId="{C5311461-CD0F-4C7D-838C-AAA83B903CA6}" srcOrd="14" destOrd="0" presId="urn:microsoft.com/office/officeart/2005/8/layout/cycle8"/>
    <dgm:cxn modelId="{52E009F8-181C-4EBD-ACCC-75808C8AD6D2}" type="presParOf" srcId="{8E703BD5-423E-44BF-8CC6-5115EAA2D5C4}" destId="{C872C044-97DB-44AE-9C04-25427A457B82}" srcOrd="15" destOrd="0" presId="urn:microsoft.com/office/officeart/2005/8/layout/cycle8"/>
    <dgm:cxn modelId="{E5E9E823-69C9-43BB-8919-A91ABAFF9285}" type="presParOf" srcId="{8E703BD5-423E-44BF-8CC6-5115EAA2D5C4}" destId="{C65C44B5-B0F6-4C30-B977-38C55D9871F3}" srcOrd="16" destOrd="0" presId="urn:microsoft.com/office/officeart/2005/8/layout/cycle8"/>
    <dgm:cxn modelId="{D16E824B-55A8-479F-816C-577598554679}" type="presParOf" srcId="{8E703BD5-423E-44BF-8CC6-5115EAA2D5C4}" destId="{55643FF8-F699-4CCB-898A-EE2ECED92A28}" srcOrd="17" destOrd="0" presId="urn:microsoft.com/office/officeart/2005/8/layout/cycle8"/>
    <dgm:cxn modelId="{5F814105-CBC3-4E41-915C-FBA73DF0CAFC}" type="presParOf" srcId="{8E703BD5-423E-44BF-8CC6-5115EAA2D5C4}" destId="{FA6C31CA-8DD2-4964-86C1-C4F16F3B9070}" srcOrd="18" destOrd="0" presId="urn:microsoft.com/office/officeart/2005/8/layout/cycle8"/>
    <dgm:cxn modelId="{2A8E68DB-3C5B-4CA2-B2F5-022FBB8A57B6}" type="presParOf" srcId="{8E703BD5-423E-44BF-8CC6-5115EAA2D5C4}" destId="{BC13245F-DDAC-4E0B-8E05-0BDF11B97C06}" srcOrd="19" destOrd="0" presId="urn:microsoft.com/office/officeart/2005/8/layout/cycle8"/>
    <dgm:cxn modelId="{F809AA63-200B-4F3A-A30D-CC135F82EE30}" type="presParOf" srcId="{8E703BD5-423E-44BF-8CC6-5115EAA2D5C4}" destId="{4C901038-01D8-4791-96A9-B7DDE105531A}" srcOrd="20" destOrd="0" presId="urn:microsoft.com/office/officeart/2005/8/layout/cycle8"/>
    <dgm:cxn modelId="{93EAC52A-8AE8-4D89-B23E-80F2D75B87B5}" type="presParOf" srcId="{8E703BD5-423E-44BF-8CC6-5115EAA2D5C4}" destId="{AFD617ED-1C4E-4EAE-B3B7-F226C7F893AB}" srcOrd="21" destOrd="0" presId="urn:microsoft.com/office/officeart/2005/8/layout/cycle8"/>
    <dgm:cxn modelId="{94B70268-5104-4B72-9625-C37369CCBD7C}" type="presParOf" srcId="{8E703BD5-423E-44BF-8CC6-5115EAA2D5C4}" destId="{5B82E458-5C07-4AA6-9946-6A05CAF6CF97}" srcOrd="22" destOrd="0" presId="urn:microsoft.com/office/officeart/2005/8/layout/cycle8"/>
    <dgm:cxn modelId="{6719D5D8-7892-405D-B407-6083A5B3E42B}" type="presParOf" srcId="{8E703BD5-423E-44BF-8CC6-5115EAA2D5C4}" destId="{7C705D3E-F5B0-44F0-96CC-FC41F3EA342D}" srcOrd="23" destOrd="0" presId="urn:microsoft.com/office/officeart/2005/8/layout/cycle8"/>
    <dgm:cxn modelId="{DB55B8CD-DD8E-49C2-91C0-53BA9CC52A93}" type="presParOf" srcId="{8E703BD5-423E-44BF-8CC6-5115EAA2D5C4}" destId="{0D9F6A3C-52B2-4A40-809F-B1B0F631B4E9}" srcOrd="24" destOrd="0" presId="urn:microsoft.com/office/officeart/2005/8/layout/cycle8"/>
    <dgm:cxn modelId="{53567911-BF03-4C8E-96A8-40B9F0D761C7}" type="presParOf" srcId="{8E703BD5-423E-44BF-8CC6-5115EAA2D5C4}" destId="{A447907A-A93F-48BD-A096-C1F7079DBB95}" srcOrd="25" destOrd="0" presId="urn:microsoft.com/office/officeart/2005/8/layout/cycle8"/>
    <dgm:cxn modelId="{9EE5F461-27E2-4388-98FA-865BDA7E33EF}" type="presParOf" srcId="{8E703BD5-423E-44BF-8CC6-5115EAA2D5C4}" destId="{36C55223-8CCD-4343-AC0F-398604132DBC}" srcOrd="26" destOrd="0" presId="urn:microsoft.com/office/officeart/2005/8/layout/cycle8"/>
    <dgm:cxn modelId="{F8789E6B-859B-4C94-831C-4F74CE481D2A}" type="presParOf" srcId="{8E703BD5-423E-44BF-8CC6-5115EAA2D5C4}" destId="{123DFFD1-6B25-41FA-946E-D96B4700800C}" srcOrd="27" destOrd="0" presId="urn:microsoft.com/office/officeart/2005/8/layout/cycle8"/>
    <dgm:cxn modelId="{677896F7-9CF1-4387-B473-A1E91DBDC38A}" type="presParOf" srcId="{8E703BD5-423E-44BF-8CC6-5115EAA2D5C4}" destId="{CC534121-E60C-4573-A656-EDD35DFD3888}" srcOrd="28" destOrd="0" presId="urn:microsoft.com/office/officeart/2005/8/layout/cycle8"/>
    <dgm:cxn modelId="{AA98AD39-CB97-4CD5-9235-054857810E8C}" type="presParOf" srcId="{8E703BD5-423E-44BF-8CC6-5115EAA2D5C4}" destId="{887FE7F8-6883-4075-A1F4-064EF503374F}"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72CE62-A842-4783-90A3-45DACEFF736E}"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CDA232D-EDEB-424C-913D-34124C84A000}">
      <dgm:prSet custT="1"/>
      <dgm:spPr/>
      <dgm:t>
        <a:bodyPr/>
        <a:lstStyle/>
        <a:p>
          <a:r>
            <a:rPr lang="el-GR" sz="2000" kern="0" spc="-100" baseline="0" dirty="0"/>
            <a:t>εμβάθυνση σε μια κατάσταση ή ένα πρόβλημα</a:t>
          </a:r>
        </a:p>
      </dgm:t>
    </dgm:pt>
    <dgm:pt modelId="{39273A41-06F6-45C8-8ACE-F500D190E098}" type="parTrans" cxnId="{ACFB1A68-4102-4D2B-A145-F813DD040EC0}">
      <dgm:prSet/>
      <dgm:spPr/>
      <dgm:t>
        <a:bodyPr/>
        <a:lstStyle/>
        <a:p>
          <a:endParaRPr lang="en-US" sz="2000" kern="0" spc="-100" baseline="0"/>
        </a:p>
      </dgm:t>
    </dgm:pt>
    <dgm:pt modelId="{2E74CA88-A46F-4687-912F-77B01F66D151}" type="sibTrans" cxnId="{ACFB1A68-4102-4D2B-A145-F813DD040EC0}">
      <dgm:prSet custT="1"/>
      <dgm:spPr/>
      <dgm:t>
        <a:bodyPr/>
        <a:lstStyle/>
        <a:p>
          <a:endParaRPr lang="en-US" sz="2000" kern="0" spc="-100" baseline="0"/>
        </a:p>
      </dgm:t>
    </dgm:pt>
    <dgm:pt modelId="{27D89DC0-0153-46FE-8443-9DDFE59B7F14}">
      <dgm:prSet custT="1"/>
      <dgm:spPr/>
      <dgm:t>
        <a:bodyPr/>
        <a:lstStyle/>
        <a:p>
          <a:r>
            <a:rPr lang="el-GR" sz="2000" kern="0" spc="-100" baseline="0" dirty="0"/>
            <a:t>«πραγματικές» συνθήκες</a:t>
          </a:r>
        </a:p>
      </dgm:t>
    </dgm:pt>
    <dgm:pt modelId="{18C1AD87-531B-4706-9596-A97CD78DAF3D}" type="parTrans" cxnId="{44CC7FE8-2F5C-4C15-A467-7F95BCB755CA}">
      <dgm:prSet/>
      <dgm:spPr/>
      <dgm:t>
        <a:bodyPr/>
        <a:lstStyle/>
        <a:p>
          <a:endParaRPr lang="en-US" sz="2000" kern="0" spc="-100" baseline="0"/>
        </a:p>
      </dgm:t>
    </dgm:pt>
    <dgm:pt modelId="{46221959-3273-448C-BDD7-E9259834707F}" type="sibTrans" cxnId="{44CC7FE8-2F5C-4C15-A467-7F95BCB755CA}">
      <dgm:prSet custT="1"/>
      <dgm:spPr/>
      <dgm:t>
        <a:bodyPr/>
        <a:lstStyle/>
        <a:p>
          <a:endParaRPr lang="en-US" sz="2000" kern="0" spc="-100" baseline="0"/>
        </a:p>
      </dgm:t>
    </dgm:pt>
    <dgm:pt modelId="{FA8B77D5-969F-49C3-A5EF-B268983FABF1}">
      <dgm:prSet custT="1"/>
      <dgm:spPr/>
      <dgm:t>
        <a:bodyPr/>
        <a:lstStyle/>
        <a:p>
          <a:r>
            <a:rPr lang="el-GR" sz="2000" kern="0" spc="-100" baseline="0" dirty="0"/>
            <a:t>εμπέδωση θεωρητικών γνώσεων – συνδυασμός με εισήγηση</a:t>
          </a:r>
        </a:p>
      </dgm:t>
    </dgm:pt>
    <dgm:pt modelId="{406C2FCF-C388-4DC2-9A41-34359786C39F}" type="parTrans" cxnId="{CB5AB4D9-48F7-41F6-8F86-910FAE12D224}">
      <dgm:prSet/>
      <dgm:spPr/>
      <dgm:t>
        <a:bodyPr/>
        <a:lstStyle/>
        <a:p>
          <a:endParaRPr lang="en-US" sz="2000" kern="0" spc="-100" baseline="0"/>
        </a:p>
      </dgm:t>
    </dgm:pt>
    <dgm:pt modelId="{656B777F-6DD4-4B20-B994-C8F01949884A}" type="sibTrans" cxnId="{CB5AB4D9-48F7-41F6-8F86-910FAE12D224}">
      <dgm:prSet/>
      <dgm:spPr/>
      <dgm:t>
        <a:bodyPr/>
        <a:lstStyle/>
        <a:p>
          <a:endParaRPr lang="en-US" sz="2000" kern="0" spc="-100" baseline="0"/>
        </a:p>
      </dgm:t>
    </dgm:pt>
    <dgm:pt modelId="{F8553DA6-3D88-48AA-A177-79A7ED3C6042}" type="pres">
      <dgm:prSet presAssocID="{2B72CE62-A842-4783-90A3-45DACEFF736E}" presName="Name0" presStyleCnt="0">
        <dgm:presLayoutVars>
          <dgm:dir/>
          <dgm:resizeHandles val="exact"/>
        </dgm:presLayoutVars>
      </dgm:prSet>
      <dgm:spPr/>
    </dgm:pt>
    <dgm:pt modelId="{95C6D379-985F-48F4-849E-98B6C75356EE}" type="pres">
      <dgm:prSet presAssocID="{ACDA232D-EDEB-424C-913D-34124C84A000}" presName="node" presStyleLbl="node1" presStyleIdx="0" presStyleCnt="3">
        <dgm:presLayoutVars>
          <dgm:bulletEnabled val="1"/>
        </dgm:presLayoutVars>
      </dgm:prSet>
      <dgm:spPr/>
    </dgm:pt>
    <dgm:pt modelId="{D5B2DF9F-F658-4E3D-B43C-9CED8E7506A6}" type="pres">
      <dgm:prSet presAssocID="{2E74CA88-A46F-4687-912F-77B01F66D151}" presName="sibTrans" presStyleLbl="sibTrans1D1" presStyleIdx="0" presStyleCnt="2"/>
      <dgm:spPr/>
    </dgm:pt>
    <dgm:pt modelId="{CC9FC4B4-4357-49FD-9B80-38E6DE8B3A18}" type="pres">
      <dgm:prSet presAssocID="{2E74CA88-A46F-4687-912F-77B01F66D151}" presName="connectorText" presStyleLbl="sibTrans1D1" presStyleIdx="0" presStyleCnt="2"/>
      <dgm:spPr/>
    </dgm:pt>
    <dgm:pt modelId="{AFA12FAD-E836-4F41-926F-6A7E86323E4B}" type="pres">
      <dgm:prSet presAssocID="{27D89DC0-0153-46FE-8443-9DDFE59B7F14}" presName="node" presStyleLbl="node1" presStyleIdx="1" presStyleCnt="3">
        <dgm:presLayoutVars>
          <dgm:bulletEnabled val="1"/>
        </dgm:presLayoutVars>
      </dgm:prSet>
      <dgm:spPr/>
    </dgm:pt>
    <dgm:pt modelId="{1746F8B4-C3AD-4770-930B-30F96774C8EC}" type="pres">
      <dgm:prSet presAssocID="{46221959-3273-448C-BDD7-E9259834707F}" presName="sibTrans" presStyleLbl="sibTrans1D1" presStyleIdx="1" presStyleCnt="2"/>
      <dgm:spPr/>
    </dgm:pt>
    <dgm:pt modelId="{C8D2D65A-FB8F-40BB-9615-CD2DD63F46C2}" type="pres">
      <dgm:prSet presAssocID="{46221959-3273-448C-BDD7-E9259834707F}" presName="connectorText" presStyleLbl="sibTrans1D1" presStyleIdx="1" presStyleCnt="2"/>
      <dgm:spPr/>
    </dgm:pt>
    <dgm:pt modelId="{CB6CF265-1DDB-4A4D-BB51-6A6C6B929CAB}" type="pres">
      <dgm:prSet presAssocID="{FA8B77D5-969F-49C3-A5EF-B268983FABF1}" presName="node" presStyleLbl="node1" presStyleIdx="2" presStyleCnt="3">
        <dgm:presLayoutVars>
          <dgm:bulletEnabled val="1"/>
        </dgm:presLayoutVars>
      </dgm:prSet>
      <dgm:spPr/>
    </dgm:pt>
  </dgm:ptLst>
  <dgm:cxnLst>
    <dgm:cxn modelId="{0238AB12-6EA4-4D8E-A044-18B57905469A}" type="presOf" srcId="{FA8B77D5-969F-49C3-A5EF-B268983FABF1}" destId="{CB6CF265-1DDB-4A4D-BB51-6A6C6B929CAB}" srcOrd="0" destOrd="0" presId="urn:microsoft.com/office/officeart/2016/7/layout/RepeatingBendingProcessNew"/>
    <dgm:cxn modelId="{1A029D16-F999-4A4A-8E21-4DB6B83D86C5}" type="presOf" srcId="{2E74CA88-A46F-4687-912F-77B01F66D151}" destId="{CC9FC4B4-4357-49FD-9B80-38E6DE8B3A18}" srcOrd="1" destOrd="0" presId="urn:microsoft.com/office/officeart/2016/7/layout/RepeatingBendingProcessNew"/>
    <dgm:cxn modelId="{1E2D0117-4CAB-4458-B00D-7F889C1D39B3}" type="presOf" srcId="{46221959-3273-448C-BDD7-E9259834707F}" destId="{1746F8B4-C3AD-4770-930B-30F96774C8EC}" srcOrd="0" destOrd="0" presId="urn:microsoft.com/office/officeart/2016/7/layout/RepeatingBendingProcessNew"/>
    <dgm:cxn modelId="{7AEE8A5C-0CE5-46A0-9805-85BD7A9A915F}" type="presOf" srcId="{2E74CA88-A46F-4687-912F-77B01F66D151}" destId="{D5B2DF9F-F658-4E3D-B43C-9CED8E7506A6}" srcOrd="0" destOrd="0" presId="urn:microsoft.com/office/officeart/2016/7/layout/RepeatingBendingProcessNew"/>
    <dgm:cxn modelId="{ACFB1A68-4102-4D2B-A145-F813DD040EC0}" srcId="{2B72CE62-A842-4783-90A3-45DACEFF736E}" destId="{ACDA232D-EDEB-424C-913D-34124C84A000}" srcOrd="0" destOrd="0" parTransId="{39273A41-06F6-45C8-8ACE-F500D190E098}" sibTransId="{2E74CA88-A46F-4687-912F-77B01F66D151}"/>
    <dgm:cxn modelId="{EC6F8D49-EFC3-4F9A-B3BA-79F66F9B20C0}" type="presOf" srcId="{ACDA232D-EDEB-424C-913D-34124C84A000}" destId="{95C6D379-985F-48F4-849E-98B6C75356EE}" srcOrd="0" destOrd="0" presId="urn:microsoft.com/office/officeart/2016/7/layout/RepeatingBendingProcessNew"/>
    <dgm:cxn modelId="{5FAACA9E-F8D5-496A-9157-3C2E390A0136}" type="presOf" srcId="{27D89DC0-0153-46FE-8443-9DDFE59B7F14}" destId="{AFA12FAD-E836-4F41-926F-6A7E86323E4B}" srcOrd="0" destOrd="0" presId="urn:microsoft.com/office/officeart/2016/7/layout/RepeatingBendingProcessNew"/>
    <dgm:cxn modelId="{993F4DA8-315E-4EA5-A16E-EEC166D04EF8}" type="presOf" srcId="{2B72CE62-A842-4783-90A3-45DACEFF736E}" destId="{F8553DA6-3D88-48AA-A177-79A7ED3C6042}" srcOrd="0" destOrd="0" presId="urn:microsoft.com/office/officeart/2016/7/layout/RepeatingBendingProcessNew"/>
    <dgm:cxn modelId="{CB5AB4D9-48F7-41F6-8F86-910FAE12D224}" srcId="{2B72CE62-A842-4783-90A3-45DACEFF736E}" destId="{FA8B77D5-969F-49C3-A5EF-B268983FABF1}" srcOrd="2" destOrd="0" parTransId="{406C2FCF-C388-4DC2-9A41-34359786C39F}" sibTransId="{656B777F-6DD4-4B20-B994-C8F01949884A}"/>
    <dgm:cxn modelId="{44CC7FE8-2F5C-4C15-A467-7F95BCB755CA}" srcId="{2B72CE62-A842-4783-90A3-45DACEFF736E}" destId="{27D89DC0-0153-46FE-8443-9DDFE59B7F14}" srcOrd="1" destOrd="0" parTransId="{18C1AD87-531B-4706-9596-A97CD78DAF3D}" sibTransId="{46221959-3273-448C-BDD7-E9259834707F}"/>
    <dgm:cxn modelId="{46E009FE-83D0-4580-8210-5CCBB8CB9C82}" type="presOf" srcId="{46221959-3273-448C-BDD7-E9259834707F}" destId="{C8D2D65A-FB8F-40BB-9615-CD2DD63F46C2}" srcOrd="1" destOrd="0" presId="urn:microsoft.com/office/officeart/2016/7/layout/RepeatingBendingProcessNew"/>
    <dgm:cxn modelId="{29F06A49-9113-43EA-B36F-5A85B96F1EC9}" type="presParOf" srcId="{F8553DA6-3D88-48AA-A177-79A7ED3C6042}" destId="{95C6D379-985F-48F4-849E-98B6C75356EE}" srcOrd="0" destOrd="0" presId="urn:microsoft.com/office/officeart/2016/7/layout/RepeatingBendingProcessNew"/>
    <dgm:cxn modelId="{1635126A-CDD7-4A69-8683-8C9800BC4F8F}" type="presParOf" srcId="{F8553DA6-3D88-48AA-A177-79A7ED3C6042}" destId="{D5B2DF9F-F658-4E3D-B43C-9CED8E7506A6}" srcOrd="1" destOrd="0" presId="urn:microsoft.com/office/officeart/2016/7/layout/RepeatingBendingProcessNew"/>
    <dgm:cxn modelId="{69BF5745-20C9-40C0-816B-0DE655577F86}" type="presParOf" srcId="{D5B2DF9F-F658-4E3D-B43C-9CED8E7506A6}" destId="{CC9FC4B4-4357-49FD-9B80-38E6DE8B3A18}" srcOrd="0" destOrd="0" presId="urn:microsoft.com/office/officeart/2016/7/layout/RepeatingBendingProcessNew"/>
    <dgm:cxn modelId="{35D4C3F9-D40B-4751-BC8A-04FAD1846100}" type="presParOf" srcId="{F8553DA6-3D88-48AA-A177-79A7ED3C6042}" destId="{AFA12FAD-E836-4F41-926F-6A7E86323E4B}" srcOrd="2" destOrd="0" presId="urn:microsoft.com/office/officeart/2016/7/layout/RepeatingBendingProcessNew"/>
    <dgm:cxn modelId="{40A70EEA-52A6-4206-B209-9B5321C9D63B}" type="presParOf" srcId="{F8553DA6-3D88-48AA-A177-79A7ED3C6042}" destId="{1746F8B4-C3AD-4770-930B-30F96774C8EC}" srcOrd="3" destOrd="0" presId="urn:microsoft.com/office/officeart/2016/7/layout/RepeatingBendingProcessNew"/>
    <dgm:cxn modelId="{59B1B586-044E-4132-B1ED-CF51F6662597}" type="presParOf" srcId="{1746F8B4-C3AD-4770-930B-30F96774C8EC}" destId="{C8D2D65A-FB8F-40BB-9615-CD2DD63F46C2}" srcOrd="0" destOrd="0" presId="urn:microsoft.com/office/officeart/2016/7/layout/RepeatingBendingProcessNew"/>
    <dgm:cxn modelId="{B60A4A01-38B1-478C-AA7B-F40145708452}" type="presParOf" srcId="{F8553DA6-3D88-48AA-A177-79A7ED3C6042}" destId="{CB6CF265-1DDB-4A4D-BB51-6A6C6B929CAB}"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61D2D8-9889-49EE-A2EE-52A3B0FCDA9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9673237-A4C7-4EEB-9C5F-7B36EF5D71E6}">
      <dgm:prSet custT="1"/>
      <dgm:spPr/>
      <dgm:t>
        <a:bodyPr/>
        <a:lstStyle/>
        <a:p>
          <a:r>
            <a:rPr lang="el-GR" sz="1600" dirty="0"/>
            <a:t>οι φοιτητές βιώνουν μια κατάσταση</a:t>
          </a:r>
          <a:endParaRPr lang="en-US" sz="1600" dirty="0"/>
        </a:p>
      </dgm:t>
    </dgm:pt>
    <dgm:pt modelId="{9A514575-A836-4809-B06E-EBA3E2F08459}" type="parTrans" cxnId="{9161F0E3-AD31-479F-B54D-AD91B8A4D768}">
      <dgm:prSet/>
      <dgm:spPr/>
      <dgm:t>
        <a:bodyPr/>
        <a:lstStyle/>
        <a:p>
          <a:endParaRPr lang="en-US" sz="1600"/>
        </a:p>
      </dgm:t>
    </dgm:pt>
    <dgm:pt modelId="{3DD702A4-6915-4A58-9BED-872C44D01FE1}" type="sibTrans" cxnId="{9161F0E3-AD31-479F-B54D-AD91B8A4D768}">
      <dgm:prSet/>
      <dgm:spPr/>
      <dgm:t>
        <a:bodyPr/>
        <a:lstStyle/>
        <a:p>
          <a:endParaRPr lang="en-US" sz="1600"/>
        </a:p>
      </dgm:t>
    </dgm:pt>
    <dgm:pt modelId="{671B68D5-494C-43F4-AC70-339B6EC468EC}">
      <dgm:prSet custT="1"/>
      <dgm:spPr/>
      <dgm:t>
        <a:bodyPr/>
        <a:lstStyle/>
        <a:p>
          <a:r>
            <a:rPr lang="el-GR" sz="1600"/>
            <a:t>συνήθως έχει καλυφθεί το γνωστικό μέρος</a:t>
          </a:r>
          <a:endParaRPr lang="en-US" sz="1600"/>
        </a:p>
      </dgm:t>
    </dgm:pt>
    <dgm:pt modelId="{74ADDA6F-70CF-4AE1-B4A8-62E074C41485}" type="parTrans" cxnId="{4A1649DA-62AB-4B68-ACA9-E335504AF545}">
      <dgm:prSet/>
      <dgm:spPr/>
      <dgm:t>
        <a:bodyPr/>
        <a:lstStyle/>
        <a:p>
          <a:endParaRPr lang="en-US" sz="1600"/>
        </a:p>
      </dgm:t>
    </dgm:pt>
    <dgm:pt modelId="{67AD58B7-B7C7-455B-838B-4244CFFBC366}" type="sibTrans" cxnId="{4A1649DA-62AB-4B68-ACA9-E335504AF545}">
      <dgm:prSet/>
      <dgm:spPr/>
      <dgm:t>
        <a:bodyPr/>
        <a:lstStyle/>
        <a:p>
          <a:endParaRPr lang="en-US" sz="1600"/>
        </a:p>
      </dgm:t>
    </dgm:pt>
    <dgm:pt modelId="{9C88BA03-9307-47D1-A2EB-D198230DDB16}">
      <dgm:prSet custT="1"/>
      <dgm:spPr/>
      <dgm:t>
        <a:bodyPr/>
        <a:lstStyle/>
        <a:p>
          <a:r>
            <a:rPr lang="el-GR" sz="1600"/>
            <a:t>ανάπτυξη συγκεκριμένων επικοινωνιακών δεξιοτήτων</a:t>
          </a:r>
          <a:endParaRPr lang="en-US" sz="1600"/>
        </a:p>
      </dgm:t>
    </dgm:pt>
    <dgm:pt modelId="{178F1B38-56D0-4DE1-BBE2-5481E012162D}" type="parTrans" cxnId="{A0868895-07D4-426F-B24E-7755FFEA5696}">
      <dgm:prSet/>
      <dgm:spPr/>
      <dgm:t>
        <a:bodyPr/>
        <a:lstStyle/>
        <a:p>
          <a:endParaRPr lang="en-US" sz="1600"/>
        </a:p>
      </dgm:t>
    </dgm:pt>
    <dgm:pt modelId="{FA4548B9-F30B-4DD7-AAA6-EA7C24777958}" type="sibTrans" cxnId="{A0868895-07D4-426F-B24E-7755FFEA5696}">
      <dgm:prSet/>
      <dgm:spPr/>
      <dgm:t>
        <a:bodyPr/>
        <a:lstStyle/>
        <a:p>
          <a:endParaRPr lang="en-US" sz="1600"/>
        </a:p>
      </dgm:t>
    </dgm:pt>
    <dgm:pt modelId="{C278A660-37AA-4B1F-B818-7626CB997701}" type="pres">
      <dgm:prSet presAssocID="{D261D2D8-9889-49EE-A2EE-52A3B0FCDA9E}" presName="cycle" presStyleCnt="0">
        <dgm:presLayoutVars>
          <dgm:dir/>
          <dgm:resizeHandles val="exact"/>
        </dgm:presLayoutVars>
      </dgm:prSet>
      <dgm:spPr/>
    </dgm:pt>
    <dgm:pt modelId="{0ADACF5C-927F-4AC8-AFC0-40E509374DB3}" type="pres">
      <dgm:prSet presAssocID="{69673237-A4C7-4EEB-9C5F-7B36EF5D71E6}" presName="node" presStyleLbl="node1" presStyleIdx="0" presStyleCnt="3">
        <dgm:presLayoutVars>
          <dgm:bulletEnabled val="1"/>
        </dgm:presLayoutVars>
      </dgm:prSet>
      <dgm:spPr/>
    </dgm:pt>
    <dgm:pt modelId="{A1BF36C2-79DE-46BB-9497-93D756D6AA1E}" type="pres">
      <dgm:prSet presAssocID="{69673237-A4C7-4EEB-9C5F-7B36EF5D71E6}" presName="spNode" presStyleCnt="0"/>
      <dgm:spPr/>
    </dgm:pt>
    <dgm:pt modelId="{C61F2D5C-B0BF-4A0C-8C3C-53A33C99313A}" type="pres">
      <dgm:prSet presAssocID="{3DD702A4-6915-4A58-9BED-872C44D01FE1}" presName="sibTrans" presStyleLbl="sibTrans1D1" presStyleIdx="0" presStyleCnt="3"/>
      <dgm:spPr/>
    </dgm:pt>
    <dgm:pt modelId="{13FE1906-5D04-465B-BE96-EB9A889F6658}" type="pres">
      <dgm:prSet presAssocID="{671B68D5-494C-43F4-AC70-339B6EC468EC}" presName="node" presStyleLbl="node1" presStyleIdx="1" presStyleCnt="3">
        <dgm:presLayoutVars>
          <dgm:bulletEnabled val="1"/>
        </dgm:presLayoutVars>
      </dgm:prSet>
      <dgm:spPr/>
    </dgm:pt>
    <dgm:pt modelId="{706D8674-0152-4768-BA93-18F2F0D330F1}" type="pres">
      <dgm:prSet presAssocID="{671B68D5-494C-43F4-AC70-339B6EC468EC}" presName="spNode" presStyleCnt="0"/>
      <dgm:spPr/>
    </dgm:pt>
    <dgm:pt modelId="{94F5DEED-5A92-4FA2-B7C9-67143842DC2A}" type="pres">
      <dgm:prSet presAssocID="{67AD58B7-B7C7-455B-838B-4244CFFBC366}" presName="sibTrans" presStyleLbl="sibTrans1D1" presStyleIdx="1" presStyleCnt="3"/>
      <dgm:spPr/>
    </dgm:pt>
    <dgm:pt modelId="{5B23712F-9CBC-4C3E-957C-E8D12A2B8E06}" type="pres">
      <dgm:prSet presAssocID="{9C88BA03-9307-47D1-A2EB-D198230DDB16}" presName="node" presStyleLbl="node1" presStyleIdx="2" presStyleCnt="3">
        <dgm:presLayoutVars>
          <dgm:bulletEnabled val="1"/>
        </dgm:presLayoutVars>
      </dgm:prSet>
      <dgm:spPr/>
    </dgm:pt>
    <dgm:pt modelId="{04E3B73B-E8A5-4A38-BFBF-D58DE0BEF7A6}" type="pres">
      <dgm:prSet presAssocID="{9C88BA03-9307-47D1-A2EB-D198230DDB16}" presName="spNode" presStyleCnt="0"/>
      <dgm:spPr/>
    </dgm:pt>
    <dgm:pt modelId="{CF82B44E-46C9-4A1C-84F0-C2BCC93CBE5C}" type="pres">
      <dgm:prSet presAssocID="{FA4548B9-F30B-4DD7-AAA6-EA7C24777958}" presName="sibTrans" presStyleLbl="sibTrans1D1" presStyleIdx="2" presStyleCnt="3"/>
      <dgm:spPr/>
    </dgm:pt>
  </dgm:ptLst>
  <dgm:cxnLst>
    <dgm:cxn modelId="{7B2F261F-7AD2-4289-BC34-A6F1D58BEC8B}" type="presOf" srcId="{67AD58B7-B7C7-455B-838B-4244CFFBC366}" destId="{94F5DEED-5A92-4FA2-B7C9-67143842DC2A}" srcOrd="0" destOrd="0" presId="urn:microsoft.com/office/officeart/2005/8/layout/cycle6"/>
    <dgm:cxn modelId="{B5821C34-2C2E-4C9F-A744-82C795D0BC1D}" type="presOf" srcId="{69673237-A4C7-4EEB-9C5F-7B36EF5D71E6}" destId="{0ADACF5C-927F-4AC8-AFC0-40E509374DB3}" srcOrd="0" destOrd="0" presId="urn:microsoft.com/office/officeart/2005/8/layout/cycle6"/>
    <dgm:cxn modelId="{2E6D1D52-C488-4E7F-B3B6-A1CB2EE3E829}" type="presOf" srcId="{D261D2D8-9889-49EE-A2EE-52A3B0FCDA9E}" destId="{C278A660-37AA-4B1F-B818-7626CB997701}" srcOrd="0" destOrd="0" presId="urn:microsoft.com/office/officeart/2005/8/layout/cycle6"/>
    <dgm:cxn modelId="{A496E055-F0DD-4D6B-9E40-ED3F27C7A0A2}" type="presOf" srcId="{9C88BA03-9307-47D1-A2EB-D198230DDB16}" destId="{5B23712F-9CBC-4C3E-957C-E8D12A2B8E06}" srcOrd="0" destOrd="0" presId="urn:microsoft.com/office/officeart/2005/8/layout/cycle6"/>
    <dgm:cxn modelId="{4CB24B7B-B228-4229-BB96-55CAB21B90B9}" type="presOf" srcId="{3DD702A4-6915-4A58-9BED-872C44D01FE1}" destId="{C61F2D5C-B0BF-4A0C-8C3C-53A33C99313A}" srcOrd="0" destOrd="0" presId="urn:microsoft.com/office/officeart/2005/8/layout/cycle6"/>
    <dgm:cxn modelId="{A0868895-07D4-426F-B24E-7755FFEA5696}" srcId="{D261D2D8-9889-49EE-A2EE-52A3B0FCDA9E}" destId="{9C88BA03-9307-47D1-A2EB-D198230DDB16}" srcOrd="2" destOrd="0" parTransId="{178F1B38-56D0-4DE1-BBE2-5481E012162D}" sibTransId="{FA4548B9-F30B-4DD7-AAA6-EA7C24777958}"/>
    <dgm:cxn modelId="{B681EA9B-2724-4EE5-8754-52428BEB52C1}" type="presOf" srcId="{671B68D5-494C-43F4-AC70-339B6EC468EC}" destId="{13FE1906-5D04-465B-BE96-EB9A889F6658}" srcOrd="0" destOrd="0" presId="urn:microsoft.com/office/officeart/2005/8/layout/cycle6"/>
    <dgm:cxn modelId="{FEBCA9CF-0414-4E4E-B632-09B2B4225B9F}" type="presOf" srcId="{FA4548B9-F30B-4DD7-AAA6-EA7C24777958}" destId="{CF82B44E-46C9-4A1C-84F0-C2BCC93CBE5C}" srcOrd="0" destOrd="0" presId="urn:microsoft.com/office/officeart/2005/8/layout/cycle6"/>
    <dgm:cxn modelId="{4A1649DA-62AB-4B68-ACA9-E335504AF545}" srcId="{D261D2D8-9889-49EE-A2EE-52A3B0FCDA9E}" destId="{671B68D5-494C-43F4-AC70-339B6EC468EC}" srcOrd="1" destOrd="0" parTransId="{74ADDA6F-70CF-4AE1-B4A8-62E074C41485}" sibTransId="{67AD58B7-B7C7-455B-838B-4244CFFBC366}"/>
    <dgm:cxn modelId="{9161F0E3-AD31-479F-B54D-AD91B8A4D768}" srcId="{D261D2D8-9889-49EE-A2EE-52A3B0FCDA9E}" destId="{69673237-A4C7-4EEB-9C5F-7B36EF5D71E6}" srcOrd="0" destOrd="0" parTransId="{9A514575-A836-4809-B06E-EBA3E2F08459}" sibTransId="{3DD702A4-6915-4A58-9BED-872C44D01FE1}"/>
    <dgm:cxn modelId="{DF76FEAC-CB7B-4702-BF6B-5410634D3CA6}" type="presParOf" srcId="{C278A660-37AA-4B1F-B818-7626CB997701}" destId="{0ADACF5C-927F-4AC8-AFC0-40E509374DB3}" srcOrd="0" destOrd="0" presId="urn:microsoft.com/office/officeart/2005/8/layout/cycle6"/>
    <dgm:cxn modelId="{8FC73250-5D48-46EA-9258-BB00879FFC43}" type="presParOf" srcId="{C278A660-37AA-4B1F-B818-7626CB997701}" destId="{A1BF36C2-79DE-46BB-9497-93D756D6AA1E}" srcOrd="1" destOrd="0" presId="urn:microsoft.com/office/officeart/2005/8/layout/cycle6"/>
    <dgm:cxn modelId="{3B4D4271-C46E-4980-8EA4-FBC6453DE423}" type="presParOf" srcId="{C278A660-37AA-4B1F-B818-7626CB997701}" destId="{C61F2D5C-B0BF-4A0C-8C3C-53A33C99313A}" srcOrd="2" destOrd="0" presId="urn:microsoft.com/office/officeart/2005/8/layout/cycle6"/>
    <dgm:cxn modelId="{87FED8C9-B4FE-445F-A96C-EA58699D2976}" type="presParOf" srcId="{C278A660-37AA-4B1F-B818-7626CB997701}" destId="{13FE1906-5D04-465B-BE96-EB9A889F6658}" srcOrd="3" destOrd="0" presId="urn:microsoft.com/office/officeart/2005/8/layout/cycle6"/>
    <dgm:cxn modelId="{FDF5CDD8-1F4B-4CBB-B910-7DBA68A6BD48}" type="presParOf" srcId="{C278A660-37AA-4B1F-B818-7626CB997701}" destId="{706D8674-0152-4768-BA93-18F2F0D330F1}" srcOrd="4" destOrd="0" presId="urn:microsoft.com/office/officeart/2005/8/layout/cycle6"/>
    <dgm:cxn modelId="{1AE24B8B-B0DE-4420-B4B0-F8B1C6D1ED61}" type="presParOf" srcId="{C278A660-37AA-4B1F-B818-7626CB997701}" destId="{94F5DEED-5A92-4FA2-B7C9-67143842DC2A}" srcOrd="5" destOrd="0" presId="urn:microsoft.com/office/officeart/2005/8/layout/cycle6"/>
    <dgm:cxn modelId="{D23624A7-7862-41F4-9532-71D08F155FEE}" type="presParOf" srcId="{C278A660-37AA-4B1F-B818-7626CB997701}" destId="{5B23712F-9CBC-4C3E-957C-E8D12A2B8E06}" srcOrd="6" destOrd="0" presId="urn:microsoft.com/office/officeart/2005/8/layout/cycle6"/>
    <dgm:cxn modelId="{09F29010-0583-491A-8EE9-51D6D70A2AF3}" type="presParOf" srcId="{C278A660-37AA-4B1F-B818-7626CB997701}" destId="{04E3B73B-E8A5-4A38-BFBF-D58DE0BEF7A6}" srcOrd="7" destOrd="0" presId="urn:microsoft.com/office/officeart/2005/8/layout/cycle6"/>
    <dgm:cxn modelId="{50770630-F084-4098-89C4-78D2B140972A}" type="presParOf" srcId="{C278A660-37AA-4B1F-B818-7626CB997701}" destId="{CF82B44E-46C9-4A1C-84F0-C2BCC93CBE5C}" srcOrd="8"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FCBE53-17E5-451C-A39F-D2CE0483519E}"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66FC352A-5389-4EA3-AB7F-C324459CED56}">
      <dgm:prSet custT="1"/>
      <dgm:spPr/>
      <dgm:t>
        <a:bodyPr/>
        <a:lstStyle/>
        <a:p>
          <a:pPr>
            <a:lnSpc>
              <a:spcPct val="100000"/>
            </a:lnSpc>
            <a:spcBef>
              <a:spcPts val="600"/>
            </a:spcBef>
            <a:spcAft>
              <a:spcPts val="600"/>
            </a:spcAft>
          </a:pPr>
          <a:r>
            <a:rPr lang="el-GR" sz="2000"/>
            <a:t>πολλαπλές διαστάσεις</a:t>
          </a:r>
        </a:p>
      </dgm:t>
    </dgm:pt>
    <dgm:pt modelId="{1FD89C22-C322-48D7-A4BE-D3527797A596}" type="parTrans" cxnId="{D363BCBC-7095-493A-AD21-534E90EACAF6}">
      <dgm:prSet/>
      <dgm:spPr/>
      <dgm:t>
        <a:bodyPr/>
        <a:lstStyle/>
        <a:p>
          <a:pPr>
            <a:lnSpc>
              <a:spcPct val="100000"/>
            </a:lnSpc>
            <a:spcBef>
              <a:spcPts val="600"/>
            </a:spcBef>
            <a:spcAft>
              <a:spcPts val="600"/>
            </a:spcAft>
          </a:pPr>
          <a:endParaRPr lang="el-GR" sz="2000"/>
        </a:p>
      </dgm:t>
    </dgm:pt>
    <dgm:pt modelId="{5BEC19D4-2B74-4A03-B4BE-0DDD8FD4246D}" type="sibTrans" cxnId="{D363BCBC-7095-493A-AD21-534E90EACAF6}">
      <dgm:prSet/>
      <dgm:spPr/>
      <dgm:t>
        <a:bodyPr/>
        <a:lstStyle/>
        <a:p>
          <a:pPr>
            <a:lnSpc>
              <a:spcPct val="100000"/>
            </a:lnSpc>
            <a:spcBef>
              <a:spcPts val="600"/>
            </a:spcBef>
            <a:spcAft>
              <a:spcPts val="600"/>
            </a:spcAft>
          </a:pPr>
          <a:endParaRPr lang="el-GR" sz="2000"/>
        </a:p>
      </dgm:t>
    </dgm:pt>
    <dgm:pt modelId="{7CEAD4E6-4C71-469D-8618-E83A1B35619D}">
      <dgm:prSet custT="1"/>
      <dgm:spPr/>
      <dgm:t>
        <a:bodyPr/>
        <a:lstStyle/>
        <a:p>
          <a:pPr>
            <a:lnSpc>
              <a:spcPct val="100000"/>
            </a:lnSpc>
            <a:spcBef>
              <a:spcPts val="600"/>
            </a:spcBef>
            <a:spcAft>
              <a:spcPts val="600"/>
            </a:spcAft>
          </a:pPr>
          <a:r>
            <a:rPr lang="el-GR" sz="2000" dirty="0"/>
            <a:t>ενθάρρυνση δημιουργικής σκέψης</a:t>
          </a:r>
        </a:p>
      </dgm:t>
    </dgm:pt>
    <dgm:pt modelId="{65BD90B4-FB00-44AD-B9F3-1BD97E47AD93}" type="parTrans" cxnId="{E8C985CA-9CE3-448A-8E57-DDF186697ADC}">
      <dgm:prSet/>
      <dgm:spPr/>
      <dgm:t>
        <a:bodyPr/>
        <a:lstStyle/>
        <a:p>
          <a:pPr>
            <a:lnSpc>
              <a:spcPct val="100000"/>
            </a:lnSpc>
            <a:spcBef>
              <a:spcPts val="600"/>
            </a:spcBef>
            <a:spcAft>
              <a:spcPts val="600"/>
            </a:spcAft>
          </a:pPr>
          <a:endParaRPr lang="el-GR" sz="2000"/>
        </a:p>
      </dgm:t>
    </dgm:pt>
    <dgm:pt modelId="{5080CB18-3561-460D-99DC-85CD49A070BD}" type="sibTrans" cxnId="{E8C985CA-9CE3-448A-8E57-DDF186697ADC}">
      <dgm:prSet/>
      <dgm:spPr/>
      <dgm:t>
        <a:bodyPr/>
        <a:lstStyle/>
        <a:p>
          <a:pPr>
            <a:lnSpc>
              <a:spcPct val="100000"/>
            </a:lnSpc>
            <a:spcBef>
              <a:spcPts val="600"/>
            </a:spcBef>
            <a:spcAft>
              <a:spcPts val="600"/>
            </a:spcAft>
          </a:pPr>
          <a:endParaRPr lang="el-GR" sz="2000"/>
        </a:p>
      </dgm:t>
    </dgm:pt>
    <dgm:pt modelId="{0C6FCA1B-870A-4D33-945A-607C26C8FFE1}">
      <dgm:prSet custT="1"/>
      <dgm:spPr/>
      <dgm:t>
        <a:bodyPr/>
        <a:lstStyle/>
        <a:p>
          <a:pPr>
            <a:lnSpc>
              <a:spcPct val="100000"/>
            </a:lnSpc>
            <a:spcBef>
              <a:spcPts val="600"/>
            </a:spcBef>
            <a:spcAft>
              <a:spcPts val="600"/>
            </a:spcAft>
          </a:pPr>
          <a:r>
            <a:rPr lang="el-GR" sz="2000" dirty="0"/>
            <a:t>αποδοχή ιδεών</a:t>
          </a:r>
        </a:p>
      </dgm:t>
    </dgm:pt>
    <dgm:pt modelId="{BCF7B885-0926-4DE6-9DCF-25FD1FFE8EB3}" type="parTrans" cxnId="{4F1E8068-0DBF-47DC-AB5D-9D3736084531}">
      <dgm:prSet/>
      <dgm:spPr/>
      <dgm:t>
        <a:bodyPr/>
        <a:lstStyle/>
        <a:p>
          <a:pPr>
            <a:lnSpc>
              <a:spcPct val="100000"/>
            </a:lnSpc>
            <a:spcBef>
              <a:spcPts val="600"/>
            </a:spcBef>
            <a:spcAft>
              <a:spcPts val="600"/>
            </a:spcAft>
          </a:pPr>
          <a:endParaRPr lang="el-GR" sz="2000"/>
        </a:p>
      </dgm:t>
    </dgm:pt>
    <dgm:pt modelId="{0B24CCF5-4955-49F3-BD42-BDA8A573ECFB}" type="sibTrans" cxnId="{4F1E8068-0DBF-47DC-AB5D-9D3736084531}">
      <dgm:prSet/>
      <dgm:spPr/>
      <dgm:t>
        <a:bodyPr/>
        <a:lstStyle/>
        <a:p>
          <a:pPr>
            <a:lnSpc>
              <a:spcPct val="100000"/>
            </a:lnSpc>
            <a:spcBef>
              <a:spcPts val="600"/>
            </a:spcBef>
            <a:spcAft>
              <a:spcPts val="600"/>
            </a:spcAft>
          </a:pPr>
          <a:endParaRPr lang="el-GR" sz="2000"/>
        </a:p>
      </dgm:t>
    </dgm:pt>
    <dgm:pt modelId="{576A5D3E-8C77-4EA3-8FF1-99F53E933049}">
      <dgm:prSet custT="1"/>
      <dgm:spPr/>
      <dgm:t>
        <a:bodyPr/>
        <a:lstStyle/>
        <a:p>
          <a:pPr marL="0" marR="0" lvl="0" indent="0" defTabSz="914400" eaLnBrk="1" fontAlgn="auto" latinLnBrk="0" hangingPunct="1">
            <a:lnSpc>
              <a:spcPct val="100000"/>
            </a:lnSpc>
            <a:spcBef>
              <a:spcPts val="600"/>
            </a:spcBef>
            <a:spcAft>
              <a:spcPts val="600"/>
            </a:spcAft>
            <a:buClrTx/>
            <a:buSzTx/>
            <a:buFontTx/>
            <a:buNone/>
            <a:tabLst/>
            <a:defRPr/>
          </a:pPr>
          <a:r>
            <a:rPr lang="el-GR" sz="2000" dirty="0"/>
            <a:t>διαφορετικές απόψεις σε ένα θέμα</a:t>
          </a:r>
        </a:p>
      </dgm:t>
    </dgm:pt>
    <dgm:pt modelId="{EDFEA077-38E9-46B8-9828-060C66691BBD}" type="sibTrans" cxnId="{3BF49AF4-B824-465A-977C-48BB4E318759}">
      <dgm:prSet/>
      <dgm:spPr/>
      <dgm:t>
        <a:bodyPr/>
        <a:lstStyle/>
        <a:p>
          <a:pPr marL="0" lvl="0" defTabSz="1600200">
            <a:lnSpc>
              <a:spcPct val="100000"/>
            </a:lnSpc>
            <a:spcBef>
              <a:spcPts val="600"/>
            </a:spcBef>
            <a:spcAft>
              <a:spcPts val="600"/>
            </a:spcAft>
            <a:buNone/>
          </a:pPr>
          <a:endParaRPr lang="el-GR" sz="2000" dirty="0"/>
        </a:p>
      </dgm:t>
    </dgm:pt>
    <dgm:pt modelId="{D2209890-2F94-4FE7-95D3-FA0E81D8196D}" type="parTrans" cxnId="{3BF49AF4-B824-465A-977C-48BB4E318759}">
      <dgm:prSet/>
      <dgm:spPr/>
      <dgm:t>
        <a:bodyPr/>
        <a:lstStyle/>
        <a:p>
          <a:pPr>
            <a:lnSpc>
              <a:spcPct val="100000"/>
            </a:lnSpc>
            <a:spcBef>
              <a:spcPts val="600"/>
            </a:spcBef>
            <a:spcAft>
              <a:spcPts val="600"/>
            </a:spcAft>
          </a:pPr>
          <a:endParaRPr lang="el-GR" sz="2000"/>
        </a:p>
      </dgm:t>
    </dgm:pt>
    <dgm:pt modelId="{59027A2C-0B4B-4C3D-A7D3-9323E46B20FE}">
      <dgm:prSet custT="1"/>
      <dgm:spPr/>
      <dgm:t>
        <a:bodyPr/>
        <a:lstStyle/>
        <a:p>
          <a:r>
            <a:rPr lang="el-GR" sz="2000" dirty="0"/>
            <a:t>ομαδική ταυτότητα</a:t>
          </a:r>
        </a:p>
      </dgm:t>
    </dgm:pt>
    <dgm:pt modelId="{FB5BD065-E952-4E5F-8ED0-E29A017777A7}" type="parTrans" cxnId="{CBCD905C-578D-4415-B23E-F9809F0E3F6D}">
      <dgm:prSet/>
      <dgm:spPr/>
      <dgm:t>
        <a:bodyPr/>
        <a:lstStyle/>
        <a:p>
          <a:endParaRPr lang="el-GR" sz="2000"/>
        </a:p>
      </dgm:t>
    </dgm:pt>
    <dgm:pt modelId="{1DB0E081-C116-4514-A582-139E7CD35E89}" type="sibTrans" cxnId="{CBCD905C-578D-4415-B23E-F9809F0E3F6D}">
      <dgm:prSet/>
      <dgm:spPr/>
      <dgm:t>
        <a:bodyPr/>
        <a:lstStyle/>
        <a:p>
          <a:endParaRPr lang="el-GR" sz="2000"/>
        </a:p>
      </dgm:t>
    </dgm:pt>
    <dgm:pt modelId="{B57526C8-8456-482E-BB67-3FFD08F2A95D}">
      <dgm:prSet custT="1"/>
      <dgm:spPr/>
      <dgm:t>
        <a:bodyPr/>
        <a:lstStyle/>
        <a:p>
          <a:r>
            <a:rPr lang="el-GR" sz="2000" dirty="0" err="1"/>
            <a:t>συνεργατικότητα</a:t>
          </a:r>
          <a:endParaRPr lang="el-GR" sz="2000" dirty="0"/>
        </a:p>
      </dgm:t>
    </dgm:pt>
    <dgm:pt modelId="{D4B58F1D-4530-460D-8B12-CF8AC431996C}" type="parTrans" cxnId="{7A7D1FE9-E3AC-4A6D-B711-116875F8D01A}">
      <dgm:prSet/>
      <dgm:spPr/>
      <dgm:t>
        <a:bodyPr/>
        <a:lstStyle/>
        <a:p>
          <a:endParaRPr lang="el-GR" sz="2000"/>
        </a:p>
      </dgm:t>
    </dgm:pt>
    <dgm:pt modelId="{7FD72BA4-FCAA-490E-AE6A-7DF015353379}" type="sibTrans" cxnId="{7A7D1FE9-E3AC-4A6D-B711-116875F8D01A}">
      <dgm:prSet/>
      <dgm:spPr/>
      <dgm:t>
        <a:bodyPr/>
        <a:lstStyle/>
        <a:p>
          <a:endParaRPr lang="el-GR" sz="2000"/>
        </a:p>
      </dgm:t>
    </dgm:pt>
    <dgm:pt modelId="{A480A88A-19C1-4D60-8296-93DE61D90F6A}" type="pres">
      <dgm:prSet presAssocID="{61FCBE53-17E5-451C-A39F-D2CE0483519E}" presName="linear" presStyleCnt="0">
        <dgm:presLayoutVars>
          <dgm:animLvl val="lvl"/>
          <dgm:resizeHandles val="exact"/>
        </dgm:presLayoutVars>
      </dgm:prSet>
      <dgm:spPr/>
    </dgm:pt>
    <dgm:pt modelId="{048107F7-E1A3-4AAD-974E-FB03034CFCB5}" type="pres">
      <dgm:prSet presAssocID="{576A5D3E-8C77-4EA3-8FF1-99F53E933049}" presName="parentText" presStyleLbl="node1" presStyleIdx="0" presStyleCnt="6">
        <dgm:presLayoutVars>
          <dgm:chMax val="0"/>
          <dgm:bulletEnabled val="1"/>
        </dgm:presLayoutVars>
      </dgm:prSet>
      <dgm:spPr/>
    </dgm:pt>
    <dgm:pt modelId="{2BB6837B-87B4-4EE0-B9B3-80AEE19B8978}" type="pres">
      <dgm:prSet presAssocID="{EDFEA077-38E9-46B8-9828-060C66691BBD}" presName="spacer" presStyleCnt="0"/>
      <dgm:spPr/>
    </dgm:pt>
    <dgm:pt modelId="{66403B4F-5E36-4A97-818D-B37EF09D6F40}" type="pres">
      <dgm:prSet presAssocID="{66FC352A-5389-4EA3-AB7F-C324459CED56}" presName="parentText" presStyleLbl="node1" presStyleIdx="1" presStyleCnt="6">
        <dgm:presLayoutVars>
          <dgm:chMax val="0"/>
          <dgm:bulletEnabled val="1"/>
        </dgm:presLayoutVars>
      </dgm:prSet>
      <dgm:spPr/>
    </dgm:pt>
    <dgm:pt modelId="{B8D701C7-D802-4037-B39D-60A97E1DDE4B}" type="pres">
      <dgm:prSet presAssocID="{5BEC19D4-2B74-4A03-B4BE-0DDD8FD4246D}" presName="spacer" presStyleCnt="0"/>
      <dgm:spPr/>
    </dgm:pt>
    <dgm:pt modelId="{4B2F7797-7059-48E2-84B0-C37C2F324F68}" type="pres">
      <dgm:prSet presAssocID="{7CEAD4E6-4C71-469D-8618-E83A1B35619D}" presName="parentText" presStyleLbl="node1" presStyleIdx="2" presStyleCnt="6">
        <dgm:presLayoutVars>
          <dgm:chMax val="0"/>
          <dgm:bulletEnabled val="1"/>
        </dgm:presLayoutVars>
      </dgm:prSet>
      <dgm:spPr/>
    </dgm:pt>
    <dgm:pt modelId="{A1239358-A8EB-42C6-A201-4445AC48BB31}" type="pres">
      <dgm:prSet presAssocID="{5080CB18-3561-460D-99DC-85CD49A070BD}" presName="spacer" presStyleCnt="0"/>
      <dgm:spPr/>
    </dgm:pt>
    <dgm:pt modelId="{F8349E6A-03E3-4043-A897-35F650652520}" type="pres">
      <dgm:prSet presAssocID="{0C6FCA1B-870A-4D33-945A-607C26C8FFE1}" presName="parentText" presStyleLbl="node1" presStyleIdx="3" presStyleCnt="6">
        <dgm:presLayoutVars>
          <dgm:chMax val="0"/>
          <dgm:bulletEnabled val="1"/>
        </dgm:presLayoutVars>
      </dgm:prSet>
      <dgm:spPr/>
    </dgm:pt>
    <dgm:pt modelId="{EEFC074A-5581-469A-B857-0CBFA8EDB353}" type="pres">
      <dgm:prSet presAssocID="{0B24CCF5-4955-49F3-BD42-BDA8A573ECFB}" presName="spacer" presStyleCnt="0"/>
      <dgm:spPr/>
    </dgm:pt>
    <dgm:pt modelId="{39A01F82-4EEC-4619-9143-CAA711ED4DE0}" type="pres">
      <dgm:prSet presAssocID="{59027A2C-0B4B-4C3D-A7D3-9323E46B20FE}" presName="parentText" presStyleLbl="node1" presStyleIdx="4" presStyleCnt="6" custLinFactNeighborX="821" custLinFactNeighborY="34818">
        <dgm:presLayoutVars>
          <dgm:chMax val="0"/>
          <dgm:bulletEnabled val="1"/>
        </dgm:presLayoutVars>
      </dgm:prSet>
      <dgm:spPr/>
    </dgm:pt>
    <dgm:pt modelId="{E27E6E4A-F544-43EE-B400-E8A936C3A851}" type="pres">
      <dgm:prSet presAssocID="{1DB0E081-C116-4514-A582-139E7CD35E89}" presName="spacer" presStyleCnt="0"/>
      <dgm:spPr/>
    </dgm:pt>
    <dgm:pt modelId="{545CC1F1-EF0E-41F5-BCED-9EA5A74CDB91}" type="pres">
      <dgm:prSet presAssocID="{B57526C8-8456-482E-BB67-3FFD08F2A95D}" presName="parentText" presStyleLbl="node1" presStyleIdx="5" presStyleCnt="6">
        <dgm:presLayoutVars>
          <dgm:chMax val="0"/>
          <dgm:bulletEnabled val="1"/>
        </dgm:presLayoutVars>
      </dgm:prSet>
      <dgm:spPr/>
    </dgm:pt>
  </dgm:ptLst>
  <dgm:cxnLst>
    <dgm:cxn modelId="{618DBD25-1A0C-46B7-8146-87A3D60DD637}" type="presOf" srcId="{66FC352A-5389-4EA3-AB7F-C324459CED56}" destId="{66403B4F-5E36-4A97-818D-B37EF09D6F40}" srcOrd="0" destOrd="0" presId="urn:microsoft.com/office/officeart/2005/8/layout/vList2"/>
    <dgm:cxn modelId="{9B046E2B-5E27-44F7-B93D-BC92EAFD9C63}" type="presOf" srcId="{576A5D3E-8C77-4EA3-8FF1-99F53E933049}" destId="{048107F7-E1A3-4AAD-974E-FB03034CFCB5}" srcOrd="0" destOrd="0" presId="urn:microsoft.com/office/officeart/2005/8/layout/vList2"/>
    <dgm:cxn modelId="{CBCD905C-578D-4415-B23E-F9809F0E3F6D}" srcId="{61FCBE53-17E5-451C-A39F-D2CE0483519E}" destId="{59027A2C-0B4B-4C3D-A7D3-9323E46B20FE}" srcOrd="4" destOrd="0" parTransId="{FB5BD065-E952-4E5F-8ED0-E29A017777A7}" sibTransId="{1DB0E081-C116-4514-A582-139E7CD35E89}"/>
    <dgm:cxn modelId="{4F1E8068-0DBF-47DC-AB5D-9D3736084531}" srcId="{61FCBE53-17E5-451C-A39F-D2CE0483519E}" destId="{0C6FCA1B-870A-4D33-945A-607C26C8FFE1}" srcOrd="3" destOrd="0" parTransId="{BCF7B885-0926-4DE6-9DCF-25FD1FFE8EB3}" sibTransId="{0B24CCF5-4955-49F3-BD42-BDA8A573ECFB}"/>
    <dgm:cxn modelId="{C4FD748A-4408-400B-A251-CCE54F45C7DE}" type="presOf" srcId="{B57526C8-8456-482E-BB67-3FFD08F2A95D}" destId="{545CC1F1-EF0E-41F5-BCED-9EA5A74CDB91}" srcOrd="0" destOrd="0" presId="urn:microsoft.com/office/officeart/2005/8/layout/vList2"/>
    <dgm:cxn modelId="{25372BB6-F862-44C8-8012-5D5D440D0A07}" type="presOf" srcId="{7CEAD4E6-4C71-469D-8618-E83A1B35619D}" destId="{4B2F7797-7059-48E2-84B0-C37C2F324F68}" srcOrd="0" destOrd="0" presId="urn:microsoft.com/office/officeart/2005/8/layout/vList2"/>
    <dgm:cxn modelId="{D363BCBC-7095-493A-AD21-534E90EACAF6}" srcId="{61FCBE53-17E5-451C-A39F-D2CE0483519E}" destId="{66FC352A-5389-4EA3-AB7F-C324459CED56}" srcOrd="1" destOrd="0" parTransId="{1FD89C22-C322-48D7-A4BE-D3527797A596}" sibTransId="{5BEC19D4-2B74-4A03-B4BE-0DDD8FD4246D}"/>
    <dgm:cxn modelId="{E9C17FBF-A92A-4F2F-AFB1-C9B537AE7EA1}" type="presOf" srcId="{61FCBE53-17E5-451C-A39F-D2CE0483519E}" destId="{A480A88A-19C1-4D60-8296-93DE61D90F6A}" srcOrd="0" destOrd="0" presId="urn:microsoft.com/office/officeart/2005/8/layout/vList2"/>
    <dgm:cxn modelId="{E0A310C1-8087-499D-B218-41AF1467B0F9}" type="presOf" srcId="{0C6FCA1B-870A-4D33-945A-607C26C8FFE1}" destId="{F8349E6A-03E3-4043-A897-35F650652520}" srcOrd="0" destOrd="0" presId="urn:microsoft.com/office/officeart/2005/8/layout/vList2"/>
    <dgm:cxn modelId="{E82A55C5-8907-450B-BE9B-510713B1A0C0}" type="presOf" srcId="{59027A2C-0B4B-4C3D-A7D3-9323E46B20FE}" destId="{39A01F82-4EEC-4619-9143-CAA711ED4DE0}" srcOrd="0" destOrd="0" presId="urn:microsoft.com/office/officeart/2005/8/layout/vList2"/>
    <dgm:cxn modelId="{E8C985CA-9CE3-448A-8E57-DDF186697ADC}" srcId="{61FCBE53-17E5-451C-A39F-D2CE0483519E}" destId="{7CEAD4E6-4C71-469D-8618-E83A1B35619D}" srcOrd="2" destOrd="0" parTransId="{65BD90B4-FB00-44AD-B9F3-1BD97E47AD93}" sibTransId="{5080CB18-3561-460D-99DC-85CD49A070BD}"/>
    <dgm:cxn modelId="{7A7D1FE9-E3AC-4A6D-B711-116875F8D01A}" srcId="{61FCBE53-17E5-451C-A39F-D2CE0483519E}" destId="{B57526C8-8456-482E-BB67-3FFD08F2A95D}" srcOrd="5" destOrd="0" parTransId="{D4B58F1D-4530-460D-8B12-CF8AC431996C}" sibTransId="{7FD72BA4-FCAA-490E-AE6A-7DF015353379}"/>
    <dgm:cxn modelId="{3BF49AF4-B824-465A-977C-48BB4E318759}" srcId="{61FCBE53-17E5-451C-A39F-D2CE0483519E}" destId="{576A5D3E-8C77-4EA3-8FF1-99F53E933049}" srcOrd="0" destOrd="0" parTransId="{D2209890-2F94-4FE7-95D3-FA0E81D8196D}" sibTransId="{EDFEA077-38E9-46B8-9828-060C66691BBD}"/>
    <dgm:cxn modelId="{6CB49C77-416B-4FFC-BBFB-2338AA32D574}" type="presParOf" srcId="{A480A88A-19C1-4D60-8296-93DE61D90F6A}" destId="{048107F7-E1A3-4AAD-974E-FB03034CFCB5}" srcOrd="0" destOrd="0" presId="urn:microsoft.com/office/officeart/2005/8/layout/vList2"/>
    <dgm:cxn modelId="{DA2AA2CB-3810-489F-8118-DE609BA7D7E5}" type="presParOf" srcId="{A480A88A-19C1-4D60-8296-93DE61D90F6A}" destId="{2BB6837B-87B4-4EE0-B9B3-80AEE19B8978}" srcOrd="1" destOrd="0" presId="urn:microsoft.com/office/officeart/2005/8/layout/vList2"/>
    <dgm:cxn modelId="{6B923195-9B62-4AC1-84EA-D56E8279A9D1}" type="presParOf" srcId="{A480A88A-19C1-4D60-8296-93DE61D90F6A}" destId="{66403B4F-5E36-4A97-818D-B37EF09D6F40}" srcOrd="2" destOrd="0" presId="urn:microsoft.com/office/officeart/2005/8/layout/vList2"/>
    <dgm:cxn modelId="{92B337AA-7E79-49C8-AAA2-4F935F76B912}" type="presParOf" srcId="{A480A88A-19C1-4D60-8296-93DE61D90F6A}" destId="{B8D701C7-D802-4037-B39D-60A97E1DDE4B}" srcOrd="3" destOrd="0" presId="urn:microsoft.com/office/officeart/2005/8/layout/vList2"/>
    <dgm:cxn modelId="{EAA8BBE2-0FFF-43F8-89EF-B519A64A564E}" type="presParOf" srcId="{A480A88A-19C1-4D60-8296-93DE61D90F6A}" destId="{4B2F7797-7059-48E2-84B0-C37C2F324F68}" srcOrd="4" destOrd="0" presId="urn:microsoft.com/office/officeart/2005/8/layout/vList2"/>
    <dgm:cxn modelId="{CB0A9174-76A8-4A2D-A450-BAF47781E4EC}" type="presParOf" srcId="{A480A88A-19C1-4D60-8296-93DE61D90F6A}" destId="{A1239358-A8EB-42C6-A201-4445AC48BB31}" srcOrd="5" destOrd="0" presId="urn:microsoft.com/office/officeart/2005/8/layout/vList2"/>
    <dgm:cxn modelId="{9EF00C7C-8C2B-4D43-904E-356CAE55AF6C}" type="presParOf" srcId="{A480A88A-19C1-4D60-8296-93DE61D90F6A}" destId="{F8349E6A-03E3-4043-A897-35F650652520}" srcOrd="6" destOrd="0" presId="urn:microsoft.com/office/officeart/2005/8/layout/vList2"/>
    <dgm:cxn modelId="{AA3AB405-9053-41DD-982B-3EA6F0B17C1E}" type="presParOf" srcId="{A480A88A-19C1-4D60-8296-93DE61D90F6A}" destId="{EEFC074A-5581-469A-B857-0CBFA8EDB353}" srcOrd="7" destOrd="0" presId="urn:microsoft.com/office/officeart/2005/8/layout/vList2"/>
    <dgm:cxn modelId="{5D545472-14E5-4EA7-9DB3-70F6029D2458}" type="presParOf" srcId="{A480A88A-19C1-4D60-8296-93DE61D90F6A}" destId="{39A01F82-4EEC-4619-9143-CAA711ED4DE0}" srcOrd="8" destOrd="0" presId="urn:microsoft.com/office/officeart/2005/8/layout/vList2"/>
    <dgm:cxn modelId="{02518993-AAC1-40DF-BA3E-42F98DB8F25C}" type="presParOf" srcId="{A480A88A-19C1-4D60-8296-93DE61D90F6A}" destId="{E27E6E4A-F544-43EE-B400-E8A936C3A851}" srcOrd="9" destOrd="0" presId="urn:microsoft.com/office/officeart/2005/8/layout/vList2"/>
    <dgm:cxn modelId="{D8B52EA3-5C42-4A1A-94E5-CF16414EC702}" type="presParOf" srcId="{A480A88A-19C1-4D60-8296-93DE61D90F6A}" destId="{545CC1F1-EF0E-41F5-BCED-9EA5A74CDB91}"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FCBE53-17E5-451C-A39F-D2CE0483519E}"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85F5EBD6-6AB2-4296-854C-2B01A5D6C56C}">
      <dgm:prSet custT="1"/>
      <dgm:spPr/>
      <dgm:t>
        <a:bodyPr/>
        <a:lstStyle/>
        <a:p>
          <a:r>
            <a:rPr lang="el-GR" sz="1600" kern="0" spc="-150" baseline="0" dirty="0"/>
            <a:t>ανάδυση </a:t>
          </a:r>
          <a:r>
            <a:rPr lang="el-GR" sz="1600" kern="0" spc="-160" baseline="0" dirty="0"/>
            <a:t>πρωτότυπων</a:t>
          </a:r>
          <a:r>
            <a:rPr lang="el-GR" sz="1600" kern="0" spc="-150" baseline="0" dirty="0"/>
            <a:t> ιδεών</a:t>
          </a:r>
          <a:endParaRPr lang="en-US" sz="1600" kern="0" spc="-150" baseline="0" dirty="0"/>
        </a:p>
      </dgm:t>
    </dgm:pt>
    <dgm:pt modelId="{3B80BDD8-9537-4D3E-AF22-98E0C33B9BDB}" type="parTrans" cxnId="{14C5BE26-D6B7-4E74-BBFB-4696ED4A57F9}">
      <dgm:prSet/>
      <dgm:spPr/>
      <dgm:t>
        <a:bodyPr/>
        <a:lstStyle/>
        <a:p>
          <a:endParaRPr lang="en-US" sz="1600" kern="0" spc="-150" baseline="0"/>
        </a:p>
      </dgm:t>
    </dgm:pt>
    <dgm:pt modelId="{F2E00876-C161-48DC-AF06-2C07EA69F800}" type="sibTrans" cxnId="{14C5BE26-D6B7-4E74-BBFB-4696ED4A57F9}">
      <dgm:prSet/>
      <dgm:spPr/>
      <dgm:t>
        <a:bodyPr/>
        <a:lstStyle/>
        <a:p>
          <a:endParaRPr lang="en-US" sz="1600" kern="0" spc="-150" baseline="0"/>
        </a:p>
      </dgm:t>
    </dgm:pt>
    <dgm:pt modelId="{7C61527D-0675-4751-8D5B-C458D8B1EBBF}">
      <dgm:prSet custT="1"/>
      <dgm:spPr/>
      <dgm:t>
        <a:bodyPr/>
        <a:lstStyle/>
        <a:p>
          <a:r>
            <a:rPr lang="el-GR" sz="1600" kern="0" spc="-150" baseline="0" dirty="0"/>
            <a:t>ενεργοποίηση</a:t>
          </a:r>
          <a:endParaRPr lang="en-US" sz="1600" kern="0" spc="-150" baseline="0" dirty="0"/>
        </a:p>
      </dgm:t>
    </dgm:pt>
    <dgm:pt modelId="{33EB57E0-7E06-4AE7-9A09-AE16E2336476}" type="parTrans" cxnId="{7A46B6C2-FEC0-4F81-AAA7-CA1F9DD45431}">
      <dgm:prSet/>
      <dgm:spPr/>
      <dgm:t>
        <a:bodyPr/>
        <a:lstStyle/>
        <a:p>
          <a:endParaRPr lang="en-US" sz="1600" kern="0" spc="-150" baseline="0"/>
        </a:p>
      </dgm:t>
    </dgm:pt>
    <dgm:pt modelId="{48AAA4CC-2F22-4508-B3A0-1D71D0B6DE62}" type="sibTrans" cxnId="{7A46B6C2-FEC0-4F81-AAA7-CA1F9DD45431}">
      <dgm:prSet/>
      <dgm:spPr/>
      <dgm:t>
        <a:bodyPr/>
        <a:lstStyle/>
        <a:p>
          <a:endParaRPr lang="en-US" sz="1600" kern="0" spc="-150" baseline="0"/>
        </a:p>
      </dgm:t>
    </dgm:pt>
    <dgm:pt modelId="{5E85D258-C10D-457C-B316-63CFE4FFD6DA}">
      <dgm:prSet custT="1"/>
      <dgm:spPr/>
      <dgm:t>
        <a:bodyPr/>
        <a:lstStyle/>
        <a:p>
          <a:r>
            <a:rPr lang="el-GR" sz="1600" kern="0" spc="-150" baseline="0" dirty="0"/>
            <a:t>ενθάρρυνση δημιουργικής σκέψης</a:t>
          </a:r>
          <a:endParaRPr lang="en-US" sz="1600" kern="0" spc="-150" baseline="0" dirty="0"/>
        </a:p>
      </dgm:t>
    </dgm:pt>
    <dgm:pt modelId="{90A8441D-4BF7-42E5-A582-5E449A9BE806}" type="parTrans" cxnId="{50C5B2A1-A906-4916-8241-5EA0C83F049C}">
      <dgm:prSet/>
      <dgm:spPr/>
      <dgm:t>
        <a:bodyPr/>
        <a:lstStyle/>
        <a:p>
          <a:endParaRPr lang="en-US" sz="1600" kern="0" spc="-150" baseline="0"/>
        </a:p>
      </dgm:t>
    </dgm:pt>
    <dgm:pt modelId="{C61F7426-4AC1-4128-B3F8-E7EEDCD807EE}" type="sibTrans" cxnId="{50C5B2A1-A906-4916-8241-5EA0C83F049C}">
      <dgm:prSet/>
      <dgm:spPr/>
      <dgm:t>
        <a:bodyPr/>
        <a:lstStyle/>
        <a:p>
          <a:endParaRPr lang="en-US" sz="1600" kern="0" spc="-150" baseline="0"/>
        </a:p>
      </dgm:t>
    </dgm:pt>
    <dgm:pt modelId="{5821E12A-4466-4047-9FCA-EB7181A0CA20}">
      <dgm:prSet custT="1"/>
      <dgm:spPr/>
      <dgm:t>
        <a:bodyPr/>
        <a:lstStyle/>
        <a:p>
          <a:r>
            <a:rPr lang="el-GR" sz="1600" kern="0" spc="-150" baseline="0" dirty="0"/>
            <a:t>ισότιμη συμμετοχή</a:t>
          </a:r>
          <a:endParaRPr lang="en-US" sz="1600" kern="0" spc="-150" baseline="0" dirty="0"/>
        </a:p>
      </dgm:t>
    </dgm:pt>
    <dgm:pt modelId="{27AE0CB5-CAC7-4301-84BF-1E27177165F5}" type="parTrans" cxnId="{8BAC92DA-FFC6-43A4-B74D-A3D0A24CF1CD}">
      <dgm:prSet/>
      <dgm:spPr/>
      <dgm:t>
        <a:bodyPr/>
        <a:lstStyle/>
        <a:p>
          <a:endParaRPr lang="en-US" sz="1600" kern="0" spc="-150" baseline="0"/>
        </a:p>
      </dgm:t>
    </dgm:pt>
    <dgm:pt modelId="{6727EF96-EA70-44EF-9BA6-9313C7CC7C6E}" type="sibTrans" cxnId="{8BAC92DA-FFC6-43A4-B74D-A3D0A24CF1CD}">
      <dgm:prSet/>
      <dgm:spPr/>
      <dgm:t>
        <a:bodyPr/>
        <a:lstStyle/>
        <a:p>
          <a:endParaRPr lang="en-US" sz="1600" kern="0" spc="-150" baseline="0"/>
        </a:p>
      </dgm:t>
    </dgm:pt>
    <dgm:pt modelId="{F559058D-4BFC-402E-AA63-D37D9036CCF0}" type="pres">
      <dgm:prSet presAssocID="{61FCBE53-17E5-451C-A39F-D2CE0483519E}" presName="diagram" presStyleCnt="0">
        <dgm:presLayoutVars>
          <dgm:dir/>
          <dgm:resizeHandles val="exact"/>
        </dgm:presLayoutVars>
      </dgm:prSet>
      <dgm:spPr/>
    </dgm:pt>
    <dgm:pt modelId="{10E60475-6548-4473-8905-67B680EF8D26}" type="pres">
      <dgm:prSet presAssocID="{85F5EBD6-6AB2-4296-854C-2B01A5D6C56C}" presName="arrow" presStyleLbl="node1" presStyleIdx="0" presStyleCnt="4" custScaleX="127526">
        <dgm:presLayoutVars>
          <dgm:bulletEnabled val="1"/>
        </dgm:presLayoutVars>
      </dgm:prSet>
      <dgm:spPr/>
    </dgm:pt>
    <dgm:pt modelId="{5B0052BE-05E3-4EB5-BDDF-3D1B4E755AB4}" type="pres">
      <dgm:prSet presAssocID="{7C61527D-0675-4751-8D5B-C458D8B1EBBF}" presName="arrow" presStyleLbl="node1" presStyleIdx="1" presStyleCnt="4" custScaleX="130566" custRadScaleRad="111717" custRadScaleInc="484">
        <dgm:presLayoutVars>
          <dgm:bulletEnabled val="1"/>
        </dgm:presLayoutVars>
      </dgm:prSet>
      <dgm:spPr/>
    </dgm:pt>
    <dgm:pt modelId="{2316F988-59FB-4C69-9FFC-26C5D099FBC3}" type="pres">
      <dgm:prSet presAssocID="{5E85D258-C10D-457C-B316-63CFE4FFD6DA}" presName="arrow" presStyleLbl="node1" presStyleIdx="2" presStyleCnt="4" custScaleX="129151">
        <dgm:presLayoutVars>
          <dgm:bulletEnabled val="1"/>
        </dgm:presLayoutVars>
      </dgm:prSet>
      <dgm:spPr/>
    </dgm:pt>
    <dgm:pt modelId="{6986ACDE-24F0-4758-8A25-30858BE68939}" type="pres">
      <dgm:prSet presAssocID="{5821E12A-4466-4047-9FCA-EB7181A0CA20}" presName="arrow" presStyleLbl="node1" presStyleIdx="3" presStyleCnt="4" custScaleX="134972" custScaleY="101068" custRadScaleRad="116373" custRadScaleInc="1606">
        <dgm:presLayoutVars>
          <dgm:bulletEnabled val="1"/>
        </dgm:presLayoutVars>
      </dgm:prSet>
      <dgm:spPr/>
    </dgm:pt>
  </dgm:ptLst>
  <dgm:cxnLst>
    <dgm:cxn modelId="{F921F000-18F0-421F-992B-B0A733CD3806}" type="presOf" srcId="{7C61527D-0675-4751-8D5B-C458D8B1EBBF}" destId="{5B0052BE-05E3-4EB5-BDDF-3D1B4E755AB4}" srcOrd="0" destOrd="0" presId="urn:microsoft.com/office/officeart/2005/8/layout/arrow5"/>
    <dgm:cxn modelId="{7C12DF1A-4FBD-4281-B806-1740BC4A76B9}" type="presOf" srcId="{61FCBE53-17E5-451C-A39F-D2CE0483519E}" destId="{F559058D-4BFC-402E-AA63-D37D9036CCF0}" srcOrd="0" destOrd="0" presId="urn:microsoft.com/office/officeart/2005/8/layout/arrow5"/>
    <dgm:cxn modelId="{14C5BE26-D6B7-4E74-BBFB-4696ED4A57F9}" srcId="{61FCBE53-17E5-451C-A39F-D2CE0483519E}" destId="{85F5EBD6-6AB2-4296-854C-2B01A5D6C56C}" srcOrd="0" destOrd="0" parTransId="{3B80BDD8-9537-4D3E-AF22-98E0C33B9BDB}" sibTransId="{F2E00876-C161-48DC-AF06-2C07EA69F800}"/>
    <dgm:cxn modelId="{E212AC65-D15A-486F-8B2E-AEF420120AFD}" type="presOf" srcId="{5821E12A-4466-4047-9FCA-EB7181A0CA20}" destId="{6986ACDE-24F0-4758-8A25-30858BE68939}" srcOrd="0" destOrd="0" presId="urn:microsoft.com/office/officeart/2005/8/layout/arrow5"/>
    <dgm:cxn modelId="{50C5B2A1-A906-4916-8241-5EA0C83F049C}" srcId="{61FCBE53-17E5-451C-A39F-D2CE0483519E}" destId="{5E85D258-C10D-457C-B316-63CFE4FFD6DA}" srcOrd="2" destOrd="0" parTransId="{90A8441D-4BF7-42E5-A582-5E449A9BE806}" sibTransId="{C61F7426-4AC1-4128-B3F8-E7EEDCD807EE}"/>
    <dgm:cxn modelId="{80F66DBB-9CB6-4D87-9FCA-601DF2027E2E}" type="presOf" srcId="{85F5EBD6-6AB2-4296-854C-2B01A5D6C56C}" destId="{10E60475-6548-4473-8905-67B680EF8D26}" srcOrd="0" destOrd="0" presId="urn:microsoft.com/office/officeart/2005/8/layout/arrow5"/>
    <dgm:cxn modelId="{7A46B6C2-FEC0-4F81-AAA7-CA1F9DD45431}" srcId="{61FCBE53-17E5-451C-A39F-D2CE0483519E}" destId="{7C61527D-0675-4751-8D5B-C458D8B1EBBF}" srcOrd="1" destOrd="0" parTransId="{33EB57E0-7E06-4AE7-9A09-AE16E2336476}" sibTransId="{48AAA4CC-2F22-4508-B3A0-1D71D0B6DE62}"/>
    <dgm:cxn modelId="{CA0EC3C9-F63F-4769-A1AA-2B783C58C62A}" type="presOf" srcId="{5E85D258-C10D-457C-B316-63CFE4FFD6DA}" destId="{2316F988-59FB-4C69-9FFC-26C5D099FBC3}" srcOrd="0" destOrd="0" presId="urn:microsoft.com/office/officeart/2005/8/layout/arrow5"/>
    <dgm:cxn modelId="{8BAC92DA-FFC6-43A4-B74D-A3D0A24CF1CD}" srcId="{61FCBE53-17E5-451C-A39F-D2CE0483519E}" destId="{5821E12A-4466-4047-9FCA-EB7181A0CA20}" srcOrd="3" destOrd="0" parTransId="{27AE0CB5-CAC7-4301-84BF-1E27177165F5}" sibTransId="{6727EF96-EA70-44EF-9BA6-9313C7CC7C6E}"/>
    <dgm:cxn modelId="{C1A3A1C7-7FA3-4E71-B155-8059598E140A}" type="presParOf" srcId="{F559058D-4BFC-402E-AA63-D37D9036CCF0}" destId="{10E60475-6548-4473-8905-67B680EF8D26}" srcOrd="0" destOrd="0" presId="urn:microsoft.com/office/officeart/2005/8/layout/arrow5"/>
    <dgm:cxn modelId="{1354D694-0AFB-4ABF-BA19-DBF25B6CDDB7}" type="presParOf" srcId="{F559058D-4BFC-402E-AA63-D37D9036CCF0}" destId="{5B0052BE-05E3-4EB5-BDDF-3D1B4E755AB4}" srcOrd="1" destOrd="0" presId="urn:microsoft.com/office/officeart/2005/8/layout/arrow5"/>
    <dgm:cxn modelId="{95F23B1C-55E6-43CA-9F18-DF326A6B688E}" type="presParOf" srcId="{F559058D-4BFC-402E-AA63-D37D9036CCF0}" destId="{2316F988-59FB-4C69-9FFC-26C5D099FBC3}" srcOrd="2" destOrd="0" presId="urn:microsoft.com/office/officeart/2005/8/layout/arrow5"/>
    <dgm:cxn modelId="{D23A1489-15B2-42D6-B350-1266468980D0}" type="presParOf" srcId="{F559058D-4BFC-402E-AA63-D37D9036CCF0}" destId="{6986ACDE-24F0-4758-8A25-30858BE68939}" srcOrd="3"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FCBE53-17E5-451C-A39F-D2CE048351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5F5EBD6-6AB2-4296-854C-2B01A5D6C56C}">
      <dgm:prSet custT="1"/>
      <dgm:spPr/>
      <dgm:t>
        <a:bodyPr/>
        <a:lstStyle/>
        <a:p>
          <a:pPr algn="l">
            <a:lnSpc>
              <a:spcPct val="150000"/>
            </a:lnSpc>
          </a:pPr>
          <a:r>
            <a:rPr lang="el-GR" sz="2200" kern="1200" spc="-20" dirty="0">
              <a:solidFill>
                <a:schemeClr val="tx1"/>
              </a:solidFill>
              <a:latin typeface="Calibri" panose="020F0502020204030204" pitchFamily="34" charset="0"/>
              <a:ea typeface="+mn-ea"/>
              <a:cs typeface="+mn-cs"/>
            </a:rPr>
            <a:t>Όταν το υπό πραγμάτευση αντικείμενο απαιτεί πέραν του θεωρητικού μέρους &amp; εξάσκηση εκ μέρους των φοιτητών, με στόχο την απόκτηση συγκεκριμένων δεξιοτήτων</a:t>
          </a:r>
        </a:p>
      </dgm:t>
    </dgm:pt>
    <dgm:pt modelId="{3B80BDD8-9537-4D3E-AF22-98E0C33B9BDB}" type="parTrans" cxnId="{14C5BE26-D6B7-4E74-BBFB-4696ED4A57F9}">
      <dgm:prSet/>
      <dgm:spPr/>
      <dgm:t>
        <a:bodyPr/>
        <a:lstStyle/>
        <a:p>
          <a:pPr>
            <a:lnSpc>
              <a:spcPct val="150000"/>
            </a:lnSpc>
          </a:pPr>
          <a:endParaRPr lang="en-US" sz="1600" kern="0" spc="-150" baseline="0"/>
        </a:p>
      </dgm:t>
    </dgm:pt>
    <dgm:pt modelId="{F2E00876-C161-48DC-AF06-2C07EA69F800}" type="sibTrans" cxnId="{14C5BE26-D6B7-4E74-BBFB-4696ED4A57F9}">
      <dgm:prSet/>
      <dgm:spPr/>
      <dgm:t>
        <a:bodyPr/>
        <a:lstStyle/>
        <a:p>
          <a:pPr>
            <a:lnSpc>
              <a:spcPct val="150000"/>
            </a:lnSpc>
          </a:pPr>
          <a:endParaRPr lang="en-US" sz="1600" kern="0" spc="-150" baseline="0"/>
        </a:p>
      </dgm:t>
    </dgm:pt>
    <dgm:pt modelId="{044E1150-5CA2-4915-B31B-98B6252DDC54}" type="pres">
      <dgm:prSet presAssocID="{61FCBE53-17E5-451C-A39F-D2CE0483519E}" presName="vert0" presStyleCnt="0">
        <dgm:presLayoutVars>
          <dgm:dir/>
          <dgm:animOne val="branch"/>
          <dgm:animLvl val="lvl"/>
        </dgm:presLayoutVars>
      </dgm:prSet>
      <dgm:spPr/>
    </dgm:pt>
    <dgm:pt modelId="{5AB444FE-5A7A-4E6C-AD9B-AB04DE5FABD1}" type="pres">
      <dgm:prSet presAssocID="{85F5EBD6-6AB2-4296-854C-2B01A5D6C56C}" presName="thickLine" presStyleLbl="alignNode1" presStyleIdx="0" presStyleCnt="1"/>
      <dgm:spPr/>
    </dgm:pt>
    <dgm:pt modelId="{04100735-2444-42A0-8834-9D9DCFE829CA}" type="pres">
      <dgm:prSet presAssocID="{85F5EBD6-6AB2-4296-854C-2B01A5D6C56C}" presName="horz1" presStyleCnt="0"/>
      <dgm:spPr/>
    </dgm:pt>
    <dgm:pt modelId="{4ED565D2-FA5E-4A38-B32C-3C0C45CDD333}" type="pres">
      <dgm:prSet presAssocID="{85F5EBD6-6AB2-4296-854C-2B01A5D6C56C}" presName="tx1" presStyleLbl="revTx" presStyleIdx="0" presStyleCnt="1" custScaleX="100098" custScaleY="83703"/>
      <dgm:spPr/>
    </dgm:pt>
    <dgm:pt modelId="{BEB8ACD5-960C-4676-834A-DBFBE04770F5}" type="pres">
      <dgm:prSet presAssocID="{85F5EBD6-6AB2-4296-854C-2B01A5D6C56C}" presName="vert1" presStyleCnt="0"/>
      <dgm:spPr/>
    </dgm:pt>
  </dgm:ptLst>
  <dgm:cxnLst>
    <dgm:cxn modelId="{232F2210-445B-4CEA-BC12-10142FD070D2}" type="presOf" srcId="{85F5EBD6-6AB2-4296-854C-2B01A5D6C56C}" destId="{4ED565D2-FA5E-4A38-B32C-3C0C45CDD333}" srcOrd="0" destOrd="0" presId="urn:microsoft.com/office/officeart/2008/layout/LinedList"/>
    <dgm:cxn modelId="{14C5BE26-D6B7-4E74-BBFB-4696ED4A57F9}" srcId="{61FCBE53-17E5-451C-A39F-D2CE0483519E}" destId="{85F5EBD6-6AB2-4296-854C-2B01A5D6C56C}" srcOrd="0" destOrd="0" parTransId="{3B80BDD8-9537-4D3E-AF22-98E0C33B9BDB}" sibTransId="{F2E00876-C161-48DC-AF06-2C07EA69F800}"/>
    <dgm:cxn modelId="{5D764FB9-A389-4A95-9EF4-A69234F20843}" type="presOf" srcId="{61FCBE53-17E5-451C-A39F-D2CE0483519E}" destId="{044E1150-5CA2-4915-B31B-98B6252DDC54}" srcOrd="0" destOrd="0" presId="urn:microsoft.com/office/officeart/2008/layout/LinedList"/>
    <dgm:cxn modelId="{B2DF2AD4-C12D-4FA0-9D47-066A00B410A3}" type="presParOf" srcId="{044E1150-5CA2-4915-B31B-98B6252DDC54}" destId="{5AB444FE-5A7A-4E6C-AD9B-AB04DE5FABD1}" srcOrd="0" destOrd="0" presId="urn:microsoft.com/office/officeart/2008/layout/LinedList"/>
    <dgm:cxn modelId="{19D12E0E-88C9-4640-9680-CE35BF644A0C}" type="presParOf" srcId="{044E1150-5CA2-4915-B31B-98B6252DDC54}" destId="{04100735-2444-42A0-8834-9D9DCFE829CA}" srcOrd="1" destOrd="0" presId="urn:microsoft.com/office/officeart/2008/layout/LinedList"/>
    <dgm:cxn modelId="{92E4290E-8E5C-414B-9F7E-A2F4418D7CBB}" type="presParOf" srcId="{04100735-2444-42A0-8834-9D9DCFE829CA}" destId="{4ED565D2-FA5E-4A38-B32C-3C0C45CDD333}" srcOrd="0" destOrd="0" presId="urn:microsoft.com/office/officeart/2008/layout/LinedList"/>
    <dgm:cxn modelId="{F3509972-03FD-43AD-B5A0-D8F3D7B84DB2}" type="presParOf" srcId="{04100735-2444-42A0-8834-9D9DCFE829CA}" destId="{BEB8ACD5-960C-4676-834A-DBFBE04770F5}"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4BC66-A300-4C35-A518-04D46F8C0C8E}">
      <dsp:nvSpPr>
        <dsp:cNvPr id="0" name=""/>
        <dsp:cNvSpPr/>
      </dsp:nvSpPr>
      <dsp:spPr>
        <a:xfrm>
          <a:off x="0" y="61766"/>
          <a:ext cx="7266849" cy="1099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Βασική προϋπόθεση για τη συμμετοχή των ενηλίκων σε μια εκπαιδευτική διαδικασία είναι να ικανοποιούνται οι προσωπικές τους ανάγκες για μάθηση. </a:t>
          </a:r>
          <a:endParaRPr lang="en-US" sz="2000" kern="1200" dirty="0"/>
        </a:p>
      </dsp:txBody>
      <dsp:txXfrm>
        <a:off x="53688" y="115454"/>
        <a:ext cx="7159473" cy="992424"/>
      </dsp:txXfrm>
    </dsp:sp>
    <dsp:sp modelId="{4AA17300-B054-45A4-A6FA-7F1BEF9721D2}">
      <dsp:nvSpPr>
        <dsp:cNvPr id="0" name=""/>
        <dsp:cNvSpPr/>
      </dsp:nvSpPr>
      <dsp:spPr>
        <a:xfrm>
          <a:off x="0" y="1219166"/>
          <a:ext cx="7266849" cy="1099800"/>
        </a:xfrm>
        <a:prstGeom prst="roundRect">
          <a:avLst/>
        </a:prstGeom>
        <a:solidFill>
          <a:schemeClr val="accent2">
            <a:hueOff val="459506"/>
            <a:satOff val="8602"/>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Οι προσωπικές τους εμπειρίες και βιώματα αποτελούν το επίκεντρο και το σημείο αναφοράς  του προσανατολισμού τους στη μάθηση.</a:t>
          </a:r>
          <a:endParaRPr lang="en-US" sz="2000" kern="1200" dirty="0"/>
        </a:p>
      </dsp:txBody>
      <dsp:txXfrm>
        <a:off x="53688" y="1272854"/>
        <a:ext cx="7159473" cy="992424"/>
      </dsp:txXfrm>
    </dsp:sp>
    <dsp:sp modelId="{E690BAB3-9177-4220-98CC-3FD5C7BDC216}">
      <dsp:nvSpPr>
        <dsp:cNvPr id="0" name=""/>
        <dsp:cNvSpPr/>
      </dsp:nvSpPr>
      <dsp:spPr>
        <a:xfrm>
          <a:off x="0" y="2376567"/>
          <a:ext cx="7266849" cy="1099800"/>
        </a:xfrm>
        <a:prstGeom prst="roundRect">
          <a:avLst/>
        </a:prstGeom>
        <a:solidFill>
          <a:schemeClr val="accent2">
            <a:hueOff val="919011"/>
            <a:satOff val="17205"/>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Η εμπειρία είναι η πολυτιμότερη πηγή μάθησης για τους ενήλικους.</a:t>
          </a:r>
          <a:endParaRPr lang="en-US" sz="2000" kern="1200"/>
        </a:p>
      </dsp:txBody>
      <dsp:txXfrm>
        <a:off x="53688" y="2430255"/>
        <a:ext cx="7159473" cy="992424"/>
      </dsp:txXfrm>
    </dsp:sp>
    <dsp:sp modelId="{CDF40422-1103-491D-9F56-115F636BCE9B}">
      <dsp:nvSpPr>
        <dsp:cNvPr id="0" name=""/>
        <dsp:cNvSpPr/>
      </dsp:nvSpPr>
      <dsp:spPr>
        <a:xfrm>
          <a:off x="0" y="3595733"/>
          <a:ext cx="7266849" cy="1099800"/>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Οι ενήλικοι έχουν μια βαθιά ανάγκη για αυτοκαθορισμό.</a:t>
          </a:r>
          <a:endParaRPr lang="en-US" sz="2000" kern="1200" dirty="0"/>
        </a:p>
      </dsp:txBody>
      <dsp:txXfrm>
        <a:off x="53688" y="3649421"/>
        <a:ext cx="7159473" cy="9924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2072E-FBD4-43DC-A829-95A1AC359F43}">
      <dsp:nvSpPr>
        <dsp:cNvPr id="0" name=""/>
        <dsp:cNvSpPr/>
      </dsp:nvSpPr>
      <dsp:spPr>
        <a:xfrm>
          <a:off x="0" y="0"/>
          <a:ext cx="568384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8AB38-F1FB-459B-B0AB-E6AE2231CC6A}">
      <dsp:nvSpPr>
        <dsp:cNvPr id="0" name=""/>
        <dsp:cNvSpPr/>
      </dsp:nvSpPr>
      <dsp:spPr>
        <a:xfrm>
          <a:off x="0" y="0"/>
          <a:ext cx="5683844" cy="68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ts val="600"/>
            </a:spcBef>
            <a:spcAft>
              <a:spcPts val="600"/>
            </a:spcAft>
            <a:buNone/>
          </a:pPr>
          <a:r>
            <a:rPr lang="el-GR" sz="2200" b="1" i="1" kern="1200" spc="100" baseline="0" dirty="0">
              <a:solidFill>
                <a:schemeClr val="accent1"/>
              </a:solidFill>
              <a:effectLst>
                <a:outerShdw blurRad="38100" dist="38100" dir="2700000" algn="tl">
                  <a:srgbClr val="000000">
                    <a:alpha val="43137"/>
                  </a:srgbClr>
                </a:outerShdw>
              </a:effectLst>
              <a:latin typeface="Calibri" panose="020F0502020204030204" pitchFamily="34" charset="0"/>
              <a:ea typeface="+mn-ea"/>
              <a:cs typeface="+mn-cs"/>
            </a:rPr>
            <a:t>→</a:t>
          </a:r>
          <a:r>
            <a:rPr lang="el-GR" sz="2200" i="1" kern="1200" spc="100" baseline="0" dirty="0">
              <a:solidFill>
                <a:srgbClr val="000000"/>
              </a:solidFill>
              <a:latin typeface="Calibri" panose="020F0502020204030204" pitchFamily="34" charset="0"/>
              <a:ea typeface="+mn-ea"/>
              <a:cs typeface="+mn-cs"/>
            </a:rPr>
            <a:t> Συνδυάζεται με άλλες τεχνικές</a:t>
          </a:r>
        </a:p>
      </dsp:txBody>
      <dsp:txXfrm>
        <a:off x="0" y="0"/>
        <a:ext cx="5683844" cy="687921"/>
      </dsp:txXfrm>
    </dsp:sp>
    <dsp:sp modelId="{9FC5C337-BC5B-4AEE-A9E8-A9779B61288B}">
      <dsp:nvSpPr>
        <dsp:cNvPr id="0" name=""/>
        <dsp:cNvSpPr/>
      </dsp:nvSpPr>
      <dsp:spPr>
        <a:xfrm>
          <a:off x="0" y="687921"/>
          <a:ext cx="568384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69564C-3D63-409E-A9C5-0C61E18CD01E}">
      <dsp:nvSpPr>
        <dsp:cNvPr id="0" name=""/>
        <dsp:cNvSpPr/>
      </dsp:nvSpPr>
      <dsp:spPr>
        <a:xfrm>
          <a:off x="0" y="687921"/>
          <a:ext cx="5683844" cy="68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600"/>
            </a:spcBef>
            <a:spcAft>
              <a:spcPts val="600"/>
            </a:spcAft>
            <a:buNone/>
          </a:pPr>
          <a:r>
            <a:rPr lang="el-GR" sz="2400" b="1" kern="1200" dirty="0">
              <a:solidFill>
                <a:schemeClr val="accent1"/>
              </a:solidFill>
            </a:rPr>
            <a:t>*</a:t>
          </a:r>
          <a:r>
            <a:rPr lang="el-GR" sz="2400" kern="1200" dirty="0"/>
            <a:t> </a:t>
          </a:r>
          <a:r>
            <a:rPr lang="el-GR" sz="2200" kern="1200" spc="-20" dirty="0">
              <a:solidFill>
                <a:srgbClr val="000000"/>
              </a:solidFill>
              <a:latin typeface="Calibri" panose="020F0502020204030204" pitchFamily="34" charset="0"/>
              <a:ea typeface="+mn-ea"/>
              <a:cs typeface="+mn-cs"/>
            </a:rPr>
            <a:t>Εργαστήριο</a:t>
          </a:r>
          <a:endParaRPr lang="en-US" sz="2200" kern="1200" spc="-20" dirty="0">
            <a:solidFill>
              <a:srgbClr val="000000"/>
            </a:solidFill>
            <a:latin typeface="Calibri" panose="020F0502020204030204" pitchFamily="34" charset="0"/>
            <a:ea typeface="+mn-ea"/>
            <a:cs typeface="+mn-cs"/>
          </a:endParaRPr>
        </a:p>
      </dsp:txBody>
      <dsp:txXfrm>
        <a:off x="0" y="687921"/>
        <a:ext cx="5683844" cy="687921"/>
      </dsp:txXfrm>
    </dsp:sp>
    <dsp:sp modelId="{C8840C85-64A4-4750-9B13-0F69AB0F848A}">
      <dsp:nvSpPr>
        <dsp:cNvPr id="0" name=""/>
        <dsp:cNvSpPr/>
      </dsp:nvSpPr>
      <dsp:spPr>
        <a:xfrm>
          <a:off x="0" y="1375842"/>
          <a:ext cx="568384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6A62D-C5C2-45E4-8097-8A24DE557ECB}">
      <dsp:nvSpPr>
        <dsp:cNvPr id="0" name=""/>
        <dsp:cNvSpPr/>
      </dsp:nvSpPr>
      <dsp:spPr>
        <a:xfrm>
          <a:off x="0" y="1375842"/>
          <a:ext cx="5683844" cy="68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600"/>
            </a:spcBef>
            <a:spcAft>
              <a:spcPts val="600"/>
            </a:spcAft>
            <a:buNone/>
          </a:pPr>
          <a:r>
            <a:rPr lang="el-GR" sz="2400" b="1" kern="1200" dirty="0">
              <a:solidFill>
                <a:srgbClr val="A6B727"/>
              </a:solidFill>
              <a:latin typeface="Corbel" panose="020B0503020204020204"/>
              <a:ea typeface="+mn-ea"/>
              <a:cs typeface="+mn-cs"/>
            </a:rPr>
            <a:t>* </a:t>
          </a:r>
          <a:r>
            <a:rPr lang="el-GR" sz="2200" kern="1200" spc="-20" dirty="0">
              <a:solidFill>
                <a:srgbClr val="000000"/>
              </a:solidFill>
              <a:latin typeface="Calibri" panose="020F0502020204030204" pitchFamily="34" charset="0"/>
              <a:ea typeface="+mn-ea"/>
              <a:cs typeface="+mn-cs"/>
            </a:rPr>
            <a:t>Ασκήσεις</a:t>
          </a:r>
          <a:endParaRPr lang="en-US" sz="2200" kern="1200" spc="-20" dirty="0">
            <a:solidFill>
              <a:srgbClr val="000000"/>
            </a:solidFill>
            <a:latin typeface="Calibri" panose="020F0502020204030204" pitchFamily="34" charset="0"/>
            <a:ea typeface="+mn-ea"/>
            <a:cs typeface="+mn-cs"/>
          </a:endParaRPr>
        </a:p>
      </dsp:txBody>
      <dsp:txXfrm>
        <a:off x="0" y="1375842"/>
        <a:ext cx="5683844" cy="687921"/>
      </dsp:txXfrm>
    </dsp:sp>
    <dsp:sp modelId="{879E58F9-6167-4718-9645-E474130B551E}">
      <dsp:nvSpPr>
        <dsp:cNvPr id="0" name=""/>
        <dsp:cNvSpPr/>
      </dsp:nvSpPr>
      <dsp:spPr>
        <a:xfrm>
          <a:off x="0" y="2063763"/>
          <a:ext cx="568384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3F3D1F-C0A9-46F5-9498-53BACAB1A4DE}">
      <dsp:nvSpPr>
        <dsp:cNvPr id="0" name=""/>
        <dsp:cNvSpPr/>
      </dsp:nvSpPr>
      <dsp:spPr>
        <a:xfrm>
          <a:off x="0" y="2063763"/>
          <a:ext cx="5683844" cy="68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600"/>
            </a:spcBef>
            <a:spcAft>
              <a:spcPts val="600"/>
            </a:spcAft>
            <a:buNone/>
          </a:pPr>
          <a:r>
            <a:rPr lang="el-GR" sz="2400" b="1" kern="1200" dirty="0">
              <a:solidFill>
                <a:srgbClr val="A6B727"/>
              </a:solidFill>
              <a:latin typeface="Corbel" panose="020B0503020204020204"/>
              <a:ea typeface="+mn-ea"/>
              <a:cs typeface="+mn-cs"/>
            </a:rPr>
            <a:t>*</a:t>
          </a:r>
          <a:r>
            <a:rPr lang="el-GR" sz="2400" kern="1200" dirty="0"/>
            <a:t> </a:t>
          </a:r>
          <a:r>
            <a:rPr lang="el-GR" sz="2200" kern="1200" spc="-20" dirty="0">
              <a:solidFill>
                <a:srgbClr val="000000"/>
              </a:solidFill>
              <a:latin typeface="Calibri" panose="020F0502020204030204" pitchFamily="34" charset="0"/>
              <a:ea typeface="+mn-ea"/>
              <a:cs typeface="+mn-cs"/>
            </a:rPr>
            <a:t>Προσομοίωση</a:t>
          </a:r>
        </a:p>
      </dsp:txBody>
      <dsp:txXfrm>
        <a:off x="0" y="2063763"/>
        <a:ext cx="5683844" cy="6879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5619D-21BF-4917-9C9E-E17ACC2644CB}">
      <dsp:nvSpPr>
        <dsp:cNvPr id="0" name=""/>
        <dsp:cNvSpPr/>
      </dsp:nvSpPr>
      <dsp:spPr>
        <a:xfrm>
          <a:off x="2296" y="440922"/>
          <a:ext cx="1639688" cy="10412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84D92-1526-41CB-A42D-F9C018FD5116}">
      <dsp:nvSpPr>
        <dsp:cNvPr id="0" name=""/>
        <dsp:cNvSpPr/>
      </dsp:nvSpPr>
      <dsp:spPr>
        <a:xfrm>
          <a:off x="184484" y="614000"/>
          <a:ext cx="1639688" cy="10412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0" spc="-150" baseline="0" dirty="0"/>
            <a:t>Ενδυνάμωση</a:t>
          </a:r>
          <a:endParaRPr lang="en-US" sz="1800" kern="0" spc="-150" baseline="0" dirty="0"/>
        </a:p>
      </dsp:txBody>
      <dsp:txXfrm>
        <a:off x="214980" y="644496"/>
        <a:ext cx="1578696" cy="980210"/>
      </dsp:txXfrm>
    </dsp:sp>
    <dsp:sp modelId="{61E028EC-E83E-4CBC-BAAA-0264E2EB6F64}">
      <dsp:nvSpPr>
        <dsp:cNvPr id="0" name=""/>
        <dsp:cNvSpPr/>
      </dsp:nvSpPr>
      <dsp:spPr>
        <a:xfrm>
          <a:off x="2006360" y="440922"/>
          <a:ext cx="1639688" cy="10412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DAB42-0A07-4D43-8813-B6C23255B014}">
      <dsp:nvSpPr>
        <dsp:cNvPr id="0" name=""/>
        <dsp:cNvSpPr/>
      </dsp:nvSpPr>
      <dsp:spPr>
        <a:xfrm>
          <a:off x="2188548" y="614000"/>
          <a:ext cx="1639688" cy="10412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0" spc="-150" baseline="0" dirty="0"/>
            <a:t>Ενεργητική συμμετοχή</a:t>
          </a:r>
        </a:p>
      </dsp:txBody>
      <dsp:txXfrm>
        <a:off x="2219044" y="644496"/>
        <a:ext cx="1578696" cy="980210"/>
      </dsp:txXfrm>
    </dsp:sp>
    <dsp:sp modelId="{E8F6B905-A87F-4F56-8738-10C0CF8436C4}">
      <dsp:nvSpPr>
        <dsp:cNvPr id="0" name=""/>
        <dsp:cNvSpPr/>
      </dsp:nvSpPr>
      <dsp:spPr>
        <a:xfrm>
          <a:off x="4010424" y="440922"/>
          <a:ext cx="1639688" cy="10412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DC727-BDAA-466D-AA5E-EF642609AED4}">
      <dsp:nvSpPr>
        <dsp:cNvPr id="0" name=""/>
        <dsp:cNvSpPr/>
      </dsp:nvSpPr>
      <dsp:spPr>
        <a:xfrm>
          <a:off x="4192612" y="614000"/>
          <a:ext cx="1639688" cy="10412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0" spc="-150" baseline="0" dirty="0"/>
            <a:t>Κριτική</a:t>
          </a:r>
          <a:endParaRPr lang="en-US" sz="1800" kern="0" spc="-150" baseline="0" dirty="0"/>
        </a:p>
      </dsp:txBody>
      <dsp:txXfrm>
        <a:off x="4223108" y="644496"/>
        <a:ext cx="1578696" cy="980210"/>
      </dsp:txXfrm>
    </dsp:sp>
    <dsp:sp modelId="{9B7A16EE-6F7F-41DD-9729-9C6154B35E55}">
      <dsp:nvSpPr>
        <dsp:cNvPr id="0" name=""/>
        <dsp:cNvSpPr/>
      </dsp:nvSpPr>
      <dsp:spPr>
        <a:xfrm>
          <a:off x="6014488" y="440922"/>
          <a:ext cx="1639688" cy="10412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DD6CBC-AB71-4F06-8998-F2E10D7441F3}">
      <dsp:nvSpPr>
        <dsp:cNvPr id="0" name=""/>
        <dsp:cNvSpPr/>
      </dsp:nvSpPr>
      <dsp:spPr>
        <a:xfrm>
          <a:off x="6196676" y="614000"/>
          <a:ext cx="1639688" cy="10412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0" spc="-150" baseline="0" dirty="0"/>
            <a:t>Δημιουργικότητα </a:t>
          </a:r>
        </a:p>
      </dsp:txBody>
      <dsp:txXfrm>
        <a:off x="6227172" y="644496"/>
        <a:ext cx="1578696" cy="9802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BCE2-035B-41D5-B4F3-E8BCD567C184}">
      <dsp:nvSpPr>
        <dsp:cNvPr id="0" name=""/>
        <dsp:cNvSpPr/>
      </dsp:nvSpPr>
      <dsp:spPr>
        <a:xfrm>
          <a:off x="0" y="545"/>
          <a:ext cx="645194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1333F-022B-46F5-9487-42E13446E9EC}">
      <dsp:nvSpPr>
        <dsp:cNvPr id="0" name=""/>
        <dsp:cNvSpPr/>
      </dsp:nvSpPr>
      <dsp:spPr>
        <a:xfrm>
          <a:off x="0" y="545"/>
          <a:ext cx="6451943" cy="89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αντικείμενο ενότητας</a:t>
          </a:r>
          <a:endParaRPr lang="en-US" sz="3400" kern="1200"/>
        </a:p>
      </dsp:txBody>
      <dsp:txXfrm>
        <a:off x="0" y="545"/>
        <a:ext cx="6451943" cy="893359"/>
      </dsp:txXfrm>
    </dsp:sp>
    <dsp:sp modelId="{5480EEF9-A6E6-4225-9D1F-168FD04E4586}">
      <dsp:nvSpPr>
        <dsp:cNvPr id="0" name=""/>
        <dsp:cNvSpPr/>
      </dsp:nvSpPr>
      <dsp:spPr>
        <a:xfrm>
          <a:off x="0" y="893904"/>
          <a:ext cx="6451943" cy="0"/>
        </a:xfrm>
        <a:prstGeom prst="line">
          <a:avLst/>
        </a:prstGeom>
        <a:solidFill>
          <a:schemeClr val="accent2">
            <a:hueOff val="344629"/>
            <a:satOff val="6452"/>
            <a:lumOff val="-392"/>
            <a:alphaOff val="0"/>
          </a:schemeClr>
        </a:solidFill>
        <a:ln w="19050" cap="flat" cmpd="sng" algn="ctr">
          <a:solidFill>
            <a:schemeClr val="accent2">
              <a:hueOff val="344629"/>
              <a:satOff val="6452"/>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A93CF-A2A1-4E5F-AA03-62CCB1660C64}">
      <dsp:nvSpPr>
        <dsp:cNvPr id="0" name=""/>
        <dsp:cNvSpPr/>
      </dsp:nvSpPr>
      <dsp:spPr>
        <a:xfrm>
          <a:off x="0" y="893904"/>
          <a:ext cx="6451943" cy="89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χαρακτηριστικά εκπαιδευομένων</a:t>
          </a:r>
          <a:endParaRPr lang="en-US" sz="3400" kern="1200"/>
        </a:p>
      </dsp:txBody>
      <dsp:txXfrm>
        <a:off x="0" y="893904"/>
        <a:ext cx="6451943" cy="893359"/>
      </dsp:txXfrm>
    </dsp:sp>
    <dsp:sp modelId="{526A457A-A7D6-4910-A7FC-B39688D78F2C}">
      <dsp:nvSpPr>
        <dsp:cNvPr id="0" name=""/>
        <dsp:cNvSpPr/>
      </dsp:nvSpPr>
      <dsp:spPr>
        <a:xfrm>
          <a:off x="0" y="1787263"/>
          <a:ext cx="6451943" cy="0"/>
        </a:xfrm>
        <a:prstGeom prst="line">
          <a:avLst/>
        </a:prstGeom>
        <a:solidFill>
          <a:schemeClr val="accent2">
            <a:hueOff val="689259"/>
            <a:satOff val="12903"/>
            <a:lumOff val="-784"/>
            <a:alphaOff val="0"/>
          </a:schemeClr>
        </a:solidFill>
        <a:ln w="19050" cap="flat" cmpd="sng" algn="ctr">
          <a:solidFill>
            <a:schemeClr val="accent2">
              <a:hueOff val="689259"/>
              <a:satOff val="1290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07BF65-CC05-4FD4-B67E-472999922191}">
      <dsp:nvSpPr>
        <dsp:cNvPr id="0" name=""/>
        <dsp:cNvSpPr/>
      </dsp:nvSpPr>
      <dsp:spPr>
        <a:xfrm>
          <a:off x="0" y="1787263"/>
          <a:ext cx="6451943" cy="89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χώρος και χρόνος</a:t>
          </a:r>
          <a:endParaRPr lang="en-US" sz="3400" kern="1200"/>
        </a:p>
      </dsp:txBody>
      <dsp:txXfrm>
        <a:off x="0" y="1787263"/>
        <a:ext cx="6451943" cy="893359"/>
      </dsp:txXfrm>
    </dsp:sp>
    <dsp:sp modelId="{FAF57C56-DC1C-4436-92EC-BF10CC2F0229}">
      <dsp:nvSpPr>
        <dsp:cNvPr id="0" name=""/>
        <dsp:cNvSpPr/>
      </dsp:nvSpPr>
      <dsp:spPr>
        <a:xfrm>
          <a:off x="0" y="2680623"/>
          <a:ext cx="6451943" cy="0"/>
        </a:xfrm>
        <a:prstGeom prst="line">
          <a:avLst/>
        </a:prstGeom>
        <a:solidFill>
          <a:schemeClr val="accent2">
            <a:hueOff val="1033888"/>
            <a:satOff val="19355"/>
            <a:lumOff val="-1177"/>
            <a:alphaOff val="0"/>
          </a:schemeClr>
        </a:solidFill>
        <a:ln w="19050" cap="flat" cmpd="sng" algn="ctr">
          <a:solidFill>
            <a:schemeClr val="accent2">
              <a:hueOff val="1033888"/>
              <a:satOff val="19355"/>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013A2-0A7E-447D-A9EF-40662518DE90}">
      <dsp:nvSpPr>
        <dsp:cNvPr id="0" name=""/>
        <dsp:cNvSpPr/>
      </dsp:nvSpPr>
      <dsp:spPr>
        <a:xfrm>
          <a:off x="0" y="2680623"/>
          <a:ext cx="6451943" cy="89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ενεργός συμμετοχή</a:t>
          </a:r>
          <a:endParaRPr lang="en-US" sz="3400" kern="1200"/>
        </a:p>
      </dsp:txBody>
      <dsp:txXfrm>
        <a:off x="0" y="2680623"/>
        <a:ext cx="6451943" cy="893359"/>
      </dsp:txXfrm>
    </dsp:sp>
    <dsp:sp modelId="{C82CA42D-F476-4BD8-BC22-BCCA6287A7AC}">
      <dsp:nvSpPr>
        <dsp:cNvPr id="0" name=""/>
        <dsp:cNvSpPr/>
      </dsp:nvSpPr>
      <dsp:spPr>
        <a:xfrm>
          <a:off x="0" y="3573982"/>
          <a:ext cx="6451943" cy="0"/>
        </a:xfrm>
        <a:prstGeom prst="line">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C64DB-1A70-4CEB-9821-0B62F04C7647}">
      <dsp:nvSpPr>
        <dsp:cNvPr id="0" name=""/>
        <dsp:cNvSpPr/>
      </dsp:nvSpPr>
      <dsp:spPr>
        <a:xfrm>
          <a:off x="0" y="3573982"/>
          <a:ext cx="6451943" cy="89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εξοικείωση με την τεχνική</a:t>
          </a:r>
          <a:endParaRPr lang="en-US" sz="3400" kern="1200"/>
        </a:p>
      </dsp:txBody>
      <dsp:txXfrm>
        <a:off x="0" y="3573982"/>
        <a:ext cx="6451943" cy="893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A4B48-A642-4040-85A0-9C7C63EAF2D0}">
      <dsp:nvSpPr>
        <dsp:cNvPr id="0" name=""/>
        <dsp:cNvSpPr/>
      </dsp:nvSpPr>
      <dsp:spPr>
        <a:xfrm>
          <a:off x="3275" y="872330"/>
          <a:ext cx="2598778" cy="15592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Εθελοντικός χαρακτήρας της εκπαίδευσης</a:t>
          </a:r>
          <a:endParaRPr lang="en-US" sz="1700" kern="1200"/>
        </a:p>
      </dsp:txBody>
      <dsp:txXfrm>
        <a:off x="3275" y="872330"/>
        <a:ext cx="2598778" cy="1559266"/>
      </dsp:txXfrm>
    </dsp:sp>
    <dsp:sp modelId="{C0E25DBA-5E22-4DD9-BA71-385B10F4211A}">
      <dsp:nvSpPr>
        <dsp:cNvPr id="0" name=""/>
        <dsp:cNvSpPr/>
      </dsp:nvSpPr>
      <dsp:spPr>
        <a:xfrm>
          <a:off x="2861931" y="872330"/>
          <a:ext cx="2598778" cy="15592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Αποσαφήνιση των εκπαιδευτικών στόχων</a:t>
          </a:r>
          <a:endParaRPr lang="en-US" sz="1700" kern="1200"/>
        </a:p>
      </dsp:txBody>
      <dsp:txXfrm>
        <a:off x="2861931" y="872330"/>
        <a:ext cx="2598778" cy="1559266"/>
      </dsp:txXfrm>
    </dsp:sp>
    <dsp:sp modelId="{CFC6D609-B298-4362-B60C-E9105824E5F2}">
      <dsp:nvSpPr>
        <dsp:cNvPr id="0" name=""/>
        <dsp:cNvSpPr/>
      </dsp:nvSpPr>
      <dsp:spPr>
        <a:xfrm>
          <a:off x="5720587" y="872330"/>
          <a:ext cx="2598778" cy="15592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Άρτια οργάνωση των προγραμμάτων</a:t>
          </a:r>
          <a:endParaRPr lang="en-US" sz="1700" kern="1200"/>
        </a:p>
      </dsp:txBody>
      <dsp:txXfrm>
        <a:off x="5720587" y="872330"/>
        <a:ext cx="2598778" cy="1559266"/>
      </dsp:txXfrm>
    </dsp:sp>
    <dsp:sp modelId="{C4E27488-329C-4CBF-84AB-C5B54AE04BB3}">
      <dsp:nvSpPr>
        <dsp:cNvPr id="0" name=""/>
        <dsp:cNvSpPr/>
      </dsp:nvSpPr>
      <dsp:spPr>
        <a:xfrm>
          <a:off x="8579243" y="872330"/>
          <a:ext cx="2598778" cy="15592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Συνάφεια και σύνδεση του περιεχομένου του προγράμματος με τις ανάγκες και τα ενδιαφέροντα των εκπαιδευομένων</a:t>
          </a:r>
          <a:endParaRPr lang="en-US" sz="1700" kern="1200" dirty="0"/>
        </a:p>
      </dsp:txBody>
      <dsp:txXfrm>
        <a:off x="8579243" y="872330"/>
        <a:ext cx="2598778" cy="1559266"/>
      </dsp:txXfrm>
    </dsp:sp>
    <dsp:sp modelId="{FDE4C15E-DA28-44B8-BAE7-DFB0E97224F9}">
      <dsp:nvSpPr>
        <dsp:cNvPr id="0" name=""/>
        <dsp:cNvSpPr/>
      </dsp:nvSpPr>
      <dsp:spPr>
        <a:xfrm>
          <a:off x="3275" y="2691475"/>
          <a:ext cx="2598778" cy="15592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Αξιοποίηση των προτιμώμενων τρόπων μάθησης (learning styles)</a:t>
          </a:r>
          <a:endParaRPr lang="en-US" sz="1700" kern="1200"/>
        </a:p>
      </dsp:txBody>
      <dsp:txXfrm>
        <a:off x="3275" y="2691475"/>
        <a:ext cx="2598778" cy="1559266"/>
      </dsp:txXfrm>
    </dsp:sp>
    <dsp:sp modelId="{2B067DE6-A1DC-4AEF-9EF0-CF224ACD8D3C}">
      <dsp:nvSpPr>
        <dsp:cNvPr id="0" name=""/>
        <dsp:cNvSpPr/>
      </dsp:nvSpPr>
      <dsp:spPr>
        <a:xfrm>
          <a:off x="2861931" y="2691475"/>
          <a:ext cx="2598778" cy="15592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Διερεύνηση και αντιμετώπιση των μαθησιακών εμποδίων των εκπαιδευομένων</a:t>
          </a:r>
          <a:endParaRPr lang="en-US" sz="1700" kern="1200" dirty="0"/>
        </a:p>
      </dsp:txBody>
      <dsp:txXfrm>
        <a:off x="2861931" y="2691475"/>
        <a:ext cx="2598778" cy="1559266"/>
      </dsp:txXfrm>
    </dsp:sp>
    <dsp:sp modelId="{0D829F29-F278-4123-A965-D97A4A9FB961}">
      <dsp:nvSpPr>
        <dsp:cNvPr id="0" name=""/>
        <dsp:cNvSpPr/>
      </dsp:nvSpPr>
      <dsp:spPr>
        <a:xfrm>
          <a:off x="5720587" y="2691475"/>
          <a:ext cx="2598778" cy="15592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Διαμόρφωση μαθησιακού κλίματος που χαρακτηρίζεται από ουσιαστική επικοινωνία, συνεργατικό πνεύμα και αμοιβαίο σεβασμό</a:t>
          </a:r>
          <a:endParaRPr lang="en-US" sz="1700" kern="1200"/>
        </a:p>
      </dsp:txBody>
      <dsp:txXfrm>
        <a:off x="5720587" y="2691475"/>
        <a:ext cx="2598778" cy="1559266"/>
      </dsp:txXfrm>
    </dsp:sp>
    <dsp:sp modelId="{10746486-F454-4519-861A-7FEA345B9328}">
      <dsp:nvSpPr>
        <dsp:cNvPr id="0" name=""/>
        <dsp:cNvSpPr/>
      </dsp:nvSpPr>
      <dsp:spPr>
        <a:xfrm>
          <a:off x="8579243" y="2691475"/>
          <a:ext cx="2598778" cy="15592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Ενθάρρυνση και προώθηση της ενεργητικής συμμετοχής των εκπαιδευομένων</a:t>
          </a:r>
          <a:endParaRPr lang="en-US" sz="1700" kern="1200" dirty="0"/>
        </a:p>
      </dsp:txBody>
      <dsp:txXfrm>
        <a:off x="8579243" y="2691475"/>
        <a:ext cx="2598778" cy="1559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300ED-1A24-4369-B6EC-C43BFAB187BD}">
      <dsp:nvSpPr>
        <dsp:cNvPr id="0" name=""/>
        <dsp:cNvSpPr/>
      </dsp:nvSpPr>
      <dsp:spPr>
        <a:xfrm>
          <a:off x="0" y="364716"/>
          <a:ext cx="6510690" cy="551655"/>
        </a:xfrm>
        <a:prstGeom prst="round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latin typeface="Calibri Light" panose="020F0302020204030204" pitchFamily="34" charset="0"/>
              <a:cs typeface="Calibri Light" panose="020F0302020204030204" pitchFamily="34" charset="0"/>
            </a:rPr>
            <a:t>η σημασία της μη λεκτικής συμπεριφοράς</a:t>
          </a:r>
          <a:endParaRPr lang="en-US" sz="2300" kern="1200" dirty="0">
            <a:latin typeface="Calibri Light" panose="020F0302020204030204" pitchFamily="34" charset="0"/>
            <a:cs typeface="Calibri Light" panose="020F0302020204030204" pitchFamily="34" charset="0"/>
          </a:endParaRPr>
        </a:p>
      </dsp:txBody>
      <dsp:txXfrm>
        <a:off x="26930" y="391646"/>
        <a:ext cx="6456830" cy="497795"/>
      </dsp:txXfrm>
    </dsp:sp>
    <dsp:sp modelId="{D702B943-A8A9-4923-A2C2-1070E1E9AF1F}">
      <dsp:nvSpPr>
        <dsp:cNvPr id="0" name=""/>
        <dsp:cNvSpPr/>
      </dsp:nvSpPr>
      <dsp:spPr>
        <a:xfrm>
          <a:off x="0" y="982611"/>
          <a:ext cx="6510690" cy="551655"/>
        </a:xfrm>
        <a:prstGeom prst="roundRect">
          <a:avLst/>
        </a:prstGeom>
        <a:solidFill>
          <a:srgbClr val="418AB3"/>
        </a:solidFill>
        <a:ln w="1905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solidFill>
                <a:srgbClr val="FFFFFF"/>
              </a:solidFill>
              <a:latin typeface="Calibri Light" panose="020F0302020204030204" pitchFamily="34" charset="0"/>
              <a:ea typeface="+mn-ea"/>
              <a:cs typeface="Calibri Light" panose="020F0302020204030204" pitchFamily="34" charset="0"/>
            </a:rPr>
            <a:t>Συναισθηματική</a:t>
          </a:r>
          <a:r>
            <a:rPr lang="el-GR" sz="2000" kern="1200" dirty="0">
              <a:latin typeface="Calibri Light" panose="020F0302020204030204" pitchFamily="34" charset="0"/>
              <a:cs typeface="Calibri Light" panose="020F0302020204030204" pitchFamily="34" charset="0"/>
            </a:rPr>
            <a:t> εμπλοκή και χιούμορ</a:t>
          </a:r>
          <a:endParaRPr lang="en-US" sz="2000" kern="1200" dirty="0">
            <a:latin typeface="Calibri Light" panose="020F0302020204030204" pitchFamily="34" charset="0"/>
            <a:cs typeface="Calibri Light" panose="020F0302020204030204" pitchFamily="34" charset="0"/>
          </a:endParaRPr>
        </a:p>
      </dsp:txBody>
      <dsp:txXfrm>
        <a:off x="26930" y="1009541"/>
        <a:ext cx="6456830" cy="497795"/>
      </dsp:txXfrm>
    </dsp:sp>
    <dsp:sp modelId="{2297D649-AFA3-428A-AA71-7131079F4EF5}">
      <dsp:nvSpPr>
        <dsp:cNvPr id="0" name=""/>
        <dsp:cNvSpPr/>
      </dsp:nvSpPr>
      <dsp:spPr>
        <a:xfrm>
          <a:off x="0" y="1600506"/>
          <a:ext cx="6510690" cy="551655"/>
        </a:xfrm>
        <a:prstGeom prst="round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latin typeface="Calibri Light" panose="020F0302020204030204" pitchFamily="34" charset="0"/>
              <a:cs typeface="Calibri Light" panose="020F0302020204030204" pitchFamily="34" charset="0"/>
            </a:rPr>
            <a:t>υψηλού επιπέδου ικανότητα αντίληψης της ομάδας</a:t>
          </a:r>
          <a:endParaRPr lang="en-US" sz="2300" kern="1200" dirty="0">
            <a:latin typeface="Calibri Light" panose="020F0302020204030204" pitchFamily="34" charset="0"/>
            <a:cs typeface="Calibri Light" panose="020F0302020204030204" pitchFamily="34" charset="0"/>
          </a:endParaRPr>
        </a:p>
      </dsp:txBody>
      <dsp:txXfrm>
        <a:off x="26930" y="1627436"/>
        <a:ext cx="6456830" cy="497795"/>
      </dsp:txXfrm>
    </dsp:sp>
    <dsp:sp modelId="{6FCD781F-8041-4CA9-93B4-87C219B04E09}">
      <dsp:nvSpPr>
        <dsp:cNvPr id="0" name=""/>
        <dsp:cNvSpPr/>
      </dsp:nvSpPr>
      <dsp:spPr>
        <a:xfrm>
          <a:off x="0" y="2218401"/>
          <a:ext cx="6510690" cy="551655"/>
        </a:xfrm>
        <a:prstGeom prst="round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latin typeface="Calibri Light" panose="020F0302020204030204" pitchFamily="34" charset="0"/>
              <a:cs typeface="Calibri Light" panose="020F0302020204030204" pitchFamily="34" charset="0"/>
            </a:rPr>
            <a:t>ανεξαρτησία από σημειώσεις</a:t>
          </a:r>
          <a:endParaRPr lang="en-US" sz="2300" kern="1200" dirty="0">
            <a:latin typeface="Calibri Light" panose="020F0302020204030204" pitchFamily="34" charset="0"/>
            <a:cs typeface="Calibri Light" panose="020F0302020204030204" pitchFamily="34" charset="0"/>
          </a:endParaRPr>
        </a:p>
      </dsp:txBody>
      <dsp:txXfrm>
        <a:off x="26930" y="2245331"/>
        <a:ext cx="6456830" cy="497795"/>
      </dsp:txXfrm>
    </dsp:sp>
    <dsp:sp modelId="{20A585B0-C8E5-4F51-ABD5-C0BD81181B67}">
      <dsp:nvSpPr>
        <dsp:cNvPr id="0" name=""/>
        <dsp:cNvSpPr/>
      </dsp:nvSpPr>
      <dsp:spPr>
        <a:xfrm>
          <a:off x="0" y="2836297"/>
          <a:ext cx="6510690" cy="551655"/>
        </a:xfrm>
        <a:prstGeom prst="round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latin typeface="Calibri Light" panose="020F0302020204030204" pitchFamily="34" charset="0"/>
              <a:cs typeface="Calibri Light" panose="020F0302020204030204" pitchFamily="34" charset="0"/>
            </a:rPr>
            <a:t>επιτυχής χρήση των εποπτικών μέσων</a:t>
          </a:r>
          <a:endParaRPr lang="en-US" sz="2300" kern="1200" dirty="0">
            <a:latin typeface="Calibri Light" panose="020F0302020204030204" pitchFamily="34" charset="0"/>
            <a:cs typeface="Calibri Light" panose="020F0302020204030204" pitchFamily="34" charset="0"/>
          </a:endParaRPr>
        </a:p>
      </dsp:txBody>
      <dsp:txXfrm>
        <a:off x="26930" y="2863227"/>
        <a:ext cx="6456830" cy="497795"/>
      </dsp:txXfrm>
    </dsp:sp>
    <dsp:sp modelId="{4B89F1B8-633A-497C-8F0A-745A8B6BB209}">
      <dsp:nvSpPr>
        <dsp:cNvPr id="0" name=""/>
        <dsp:cNvSpPr/>
      </dsp:nvSpPr>
      <dsp:spPr>
        <a:xfrm>
          <a:off x="0" y="3454192"/>
          <a:ext cx="6510690" cy="551655"/>
        </a:xfrm>
        <a:prstGeom prst="round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latin typeface="Calibri Light" panose="020F0302020204030204" pitchFamily="34" charset="0"/>
              <a:cs typeface="Calibri Light" panose="020F0302020204030204" pitchFamily="34" charset="0"/>
            </a:rPr>
            <a:t>παραδείγματα και συζήτηση – εμπλουτισμός</a:t>
          </a:r>
          <a:endParaRPr lang="en-US" sz="2300" kern="1200" dirty="0">
            <a:latin typeface="Calibri Light" panose="020F0302020204030204" pitchFamily="34" charset="0"/>
            <a:cs typeface="Calibri Light" panose="020F0302020204030204" pitchFamily="34" charset="0"/>
          </a:endParaRPr>
        </a:p>
      </dsp:txBody>
      <dsp:txXfrm>
        <a:off x="26930" y="3481122"/>
        <a:ext cx="6456830" cy="497795"/>
      </dsp:txXfrm>
    </dsp:sp>
    <dsp:sp modelId="{F711BB62-47DC-436A-8073-968446B67CDB}">
      <dsp:nvSpPr>
        <dsp:cNvPr id="0" name=""/>
        <dsp:cNvSpPr/>
      </dsp:nvSpPr>
      <dsp:spPr>
        <a:xfrm>
          <a:off x="0" y="4072087"/>
          <a:ext cx="6510690" cy="551655"/>
        </a:xfrm>
        <a:prstGeom prst="round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1" kern="1200" dirty="0">
              <a:latin typeface="Calibri Light" panose="020F0302020204030204" pitchFamily="34" charset="0"/>
              <a:cs typeface="Calibri Light" panose="020F0302020204030204" pitchFamily="34" charset="0"/>
            </a:rPr>
            <a:t>Αφήγηση</a:t>
          </a:r>
          <a:r>
            <a:rPr lang="el-GR" sz="2300" kern="1200" dirty="0">
              <a:latin typeface="Calibri Light" panose="020F0302020204030204" pitchFamily="34" charset="0"/>
              <a:cs typeface="Calibri Light" panose="020F0302020204030204" pitchFamily="34" charset="0"/>
            </a:rPr>
            <a:t> (</a:t>
          </a:r>
          <a:r>
            <a:rPr lang="en-US" sz="2300" kern="1200" dirty="0">
              <a:latin typeface="Calibri Light" panose="020F0302020204030204" pitchFamily="34" charset="0"/>
              <a:cs typeface="Calibri Light" panose="020F0302020204030204" pitchFamily="34" charset="0"/>
            </a:rPr>
            <a:t>storytelling) </a:t>
          </a:r>
          <a:r>
            <a:rPr lang="el-GR" sz="2300" kern="1200" dirty="0">
              <a:latin typeface="Calibri Light" panose="020F0302020204030204" pitchFamily="34" charset="0"/>
              <a:cs typeface="Calibri Light" panose="020F0302020204030204" pitchFamily="34" charset="0"/>
            </a:rPr>
            <a:t>και </a:t>
          </a:r>
          <a:r>
            <a:rPr lang="el-GR" sz="2300" b="1" kern="1200" dirty="0">
              <a:latin typeface="Calibri Light" panose="020F0302020204030204" pitchFamily="34" charset="0"/>
              <a:cs typeface="Calibri Light" panose="020F0302020204030204" pitchFamily="34" charset="0"/>
            </a:rPr>
            <a:t>Παραβολή</a:t>
          </a:r>
          <a:r>
            <a:rPr lang="el-GR" sz="2300" kern="1200" dirty="0">
              <a:latin typeface="Calibri Light" panose="020F0302020204030204" pitchFamily="34" charset="0"/>
              <a:cs typeface="Calibri Light" panose="020F0302020204030204" pitchFamily="34" charset="0"/>
            </a:rPr>
            <a:t> (</a:t>
          </a:r>
          <a:r>
            <a:rPr lang="en-US" sz="2300" kern="1200" dirty="0">
              <a:latin typeface="Calibri Light" panose="020F0302020204030204" pitchFamily="34" charset="0"/>
              <a:cs typeface="Calibri Light" panose="020F0302020204030204" pitchFamily="34" charset="0"/>
            </a:rPr>
            <a:t>parable)</a:t>
          </a:r>
        </a:p>
      </dsp:txBody>
      <dsp:txXfrm>
        <a:off x="26930" y="4099017"/>
        <a:ext cx="6456830" cy="497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EF85A-18F2-44B2-AF2E-7E5A864CF579}">
      <dsp:nvSpPr>
        <dsp:cNvPr id="0" name=""/>
        <dsp:cNvSpPr/>
      </dsp:nvSpPr>
      <dsp:spPr>
        <a:xfrm>
          <a:off x="1271695" y="340789"/>
          <a:ext cx="4806744" cy="4806744"/>
        </a:xfrm>
        <a:prstGeom prst="pie">
          <a:avLst>
            <a:gd name="adj1" fmla="val 16200000"/>
            <a:gd name="adj2" fmla="val 19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0" spc="-100" baseline="0" dirty="0"/>
            <a:t>προάγει τη συνεργασία μεταξύ φοιτητών</a:t>
          </a:r>
          <a:endParaRPr lang="en-US" sz="1800" kern="0" spc="-100" baseline="0" dirty="0"/>
        </a:p>
      </dsp:txBody>
      <dsp:txXfrm>
        <a:off x="3789513" y="954793"/>
        <a:ext cx="1258909" cy="972793"/>
      </dsp:txXfrm>
    </dsp:sp>
    <dsp:sp modelId="{FF658FD1-59EA-4512-9F23-0F0D6026ED2E}">
      <dsp:nvSpPr>
        <dsp:cNvPr id="0" name=""/>
        <dsp:cNvSpPr/>
      </dsp:nvSpPr>
      <dsp:spPr>
        <a:xfrm>
          <a:off x="1328918" y="439785"/>
          <a:ext cx="4806744" cy="4806744"/>
        </a:xfrm>
        <a:prstGeom prst="pie">
          <a:avLst>
            <a:gd name="adj1" fmla="val 198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0" spc="-100" baseline="0" dirty="0"/>
            <a:t>Ανάπτυξη παράπλευρων ικανοτήτων</a:t>
          </a:r>
          <a:endParaRPr lang="en-US" sz="1800" kern="0" spc="-100" baseline="0" dirty="0"/>
        </a:p>
      </dsp:txBody>
      <dsp:txXfrm>
        <a:off x="4590638" y="2385372"/>
        <a:ext cx="1316132" cy="944181"/>
      </dsp:txXfrm>
    </dsp:sp>
    <dsp:sp modelId="{8DF9A191-0A83-49A2-8EDE-ACAE3186A8D5}">
      <dsp:nvSpPr>
        <dsp:cNvPr id="0" name=""/>
        <dsp:cNvSpPr/>
      </dsp:nvSpPr>
      <dsp:spPr>
        <a:xfrm>
          <a:off x="1271695" y="538781"/>
          <a:ext cx="4806744" cy="4806744"/>
        </a:xfrm>
        <a:prstGeom prst="pie">
          <a:avLst>
            <a:gd name="adj1" fmla="val 1800000"/>
            <a:gd name="adj2" fmla="val 54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0" spc="-100" baseline="0" dirty="0"/>
            <a:t>δημιουργική </a:t>
          </a:r>
          <a:r>
            <a:rPr lang="el-GR" sz="1800" kern="0" spc="-120" baseline="0" dirty="0"/>
            <a:t>αντιπαράθεση</a:t>
          </a:r>
          <a:r>
            <a:rPr lang="el-GR" sz="1800" kern="0" spc="-100" baseline="0" dirty="0"/>
            <a:t> απόψεων</a:t>
          </a:r>
          <a:endParaRPr lang="en-US" sz="1800" kern="0" spc="-100" baseline="0" dirty="0"/>
        </a:p>
      </dsp:txBody>
      <dsp:txXfrm>
        <a:off x="3789513" y="3787339"/>
        <a:ext cx="1258909" cy="972793"/>
      </dsp:txXfrm>
    </dsp:sp>
    <dsp:sp modelId="{6F0A0282-FDB1-4111-8355-76062FD66023}">
      <dsp:nvSpPr>
        <dsp:cNvPr id="0" name=""/>
        <dsp:cNvSpPr/>
      </dsp:nvSpPr>
      <dsp:spPr>
        <a:xfrm>
          <a:off x="1157249" y="538781"/>
          <a:ext cx="4806744" cy="4806744"/>
        </a:xfrm>
        <a:prstGeom prst="pie">
          <a:avLst>
            <a:gd name="adj1" fmla="val 54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0" spc="-100" baseline="0" dirty="0"/>
            <a:t>εμπειρίες &amp; </a:t>
          </a:r>
          <a:r>
            <a:rPr lang="el-GR" sz="1800" kern="0" spc="-110" baseline="0" dirty="0"/>
            <a:t>προηγούμενη </a:t>
          </a:r>
          <a:r>
            <a:rPr lang="el-GR" sz="1800" kern="0" spc="-100" baseline="0" dirty="0"/>
            <a:t>εκπαίδευση φοιτητών</a:t>
          </a:r>
          <a:endParaRPr lang="en-US" sz="1800" kern="0" spc="-100" baseline="0" dirty="0"/>
        </a:p>
      </dsp:txBody>
      <dsp:txXfrm>
        <a:off x="2187265" y="3787339"/>
        <a:ext cx="1258909" cy="972793"/>
      </dsp:txXfrm>
    </dsp:sp>
    <dsp:sp modelId="{C65C44B5-B0F6-4C30-B977-38C55D9871F3}">
      <dsp:nvSpPr>
        <dsp:cNvPr id="0" name=""/>
        <dsp:cNvSpPr/>
      </dsp:nvSpPr>
      <dsp:spPr>
        <a:xfrm>
          <a:off x="1100025" y="439785"/>
          <a:ext cx="4806744" cy="4806744"/>
        </a:xfrm>
        <a:prstGeom prst="pie">
          <a:avLst>
            <a:gd name="adj1" fmla="val 9000000"/>
            <a:gd name="adj2" fmla="val 126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360000">
            <a:lnSpc>
              <a:spcPct val="90000"/>
            </a:lnSpc>
            <a:spcBef>
              <a:spcPct val="0"/>
            </a:spcBef>
            <a:spcAft>
              <a:spcPct val="35000"/>
            </a:spcAft>
            <a:buNone/>
          </a:pPr>
          <a:r>
            <a:rPr lang="el-GR" sz="1800" kern="0" spc="-100" baseline="0" dirty="0"/>
            <a:t>προωθεί τη συμμετοχή </a:t>
          </a:r>
          <a:r>
            <a:rPr lang="el-GR" sz="1800" kern="0" spc="-150" baseline="0" dirty="0"/>
            <a:t>‘</a:t>
          </a:r>
          <a:r>
            <a:rPr lang="el-GR" sz="1800" kern="0" spc="-150" baseline="0" dirty="0" err="1"/>
            <a:t>απομακρυσμέ-νων</a:t>
          </a:r>
          <a:r>
            <a:rPr lang="el-GR" sz="1800" kern="0" spc="-150" baseline="0" dirty="0"/>
            <a:t>’ </a:t>
          </a:r>
          <a:r>
            <a:rPr lang="el-GR" sz="1800" kern="0" spc="-100" baseline="0" dirty="0"/>
            <a:t>φοιτητών</a:t>
          </a:r>
          <a:endParaRPr lang="en-US" sz="1800" kern="0" spc="-100" baseline="0" dirty="0"/>
        </a:p>
      </dsp:txBody>
      <dsp:txXfrm>
        <a:off x="1328918" y="2385372"/>
        <a:ext cx="1316132" cy="944181"/>
      </dsp:txXfrm>
    </dsp:sp>
    <dsp:sp modelId="{4C901038-01D8-4791-96A9-B7DDE105531A}">
      <dsp:nvSpPr>
        <dsp:cNvPr id="0" name=""/>
        <dsp:cNvSpPr/>
      </dsp:nvSpPr>
      <dsp:spPr>
        <a:xfrm>
          <a:off x="1157249" y="340789"/>
          <a:ext cx="4806744" cy="4806744"/>
        </a:xfrm>
        <a:prstGeom prst="pie">
          <a:avLst>
            <a:gd name="adj1" fmla="val 126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0" spc="-100" baseline="0"/>
            <a:t>διαφορετικές οπτικές για ένα ζήτημα</a:t>
          </a:r>
          <a:endParaRPr lang="en-US" sz="1800" kern="0" spc="-100" baseline="0"/>
        </a:p>
      </dsp:txBody>
      <dsp:txXfrm>
        <a:off x="2187265" y="954793"/>
        <a:ext cx="1258909" cy="972793"/>
      </dsp:txXfrm>
    </dsp:sp>
    <dsp:sp modelId="{0D9F6A3C-52B2-4A40-809F-B1B0F631B4E9}">
      <dsp:nvSpPr>
        <dsp:cNvPr id="0" name=""/>
        <dsp:cNvSpPr/>
      </dsp:nvSpPr>
      <dsp:spPr>
        <a:xfrm>
          <a:off x="973959" y="43228"/>
          <a:ext cx="5401865" cy="5401865"/>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47907A-A93F-48BD-A096-C1F7079DBB95}">
      <dsp:nvSpPr>
        <dsp:cNvPr id="0" name=""/>
        <dsp:cNvSpPr/>
      </dsp:nvSpPr>
      <dsp:spPr>
        <a:xfrm>
          <a:off x="1031182" y="142224"/>
          <a:ext cx="5401865" cy="5401865"/>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C55223-8CCD-4343-AC0F-398604132DBC}">
      <dsp:nvSpPr>
        <dsp:cNvPr id="0" name=""/>
        <dsp:cNvSpPr/>
      </dsp:nvSpPr>
      <dsp:spPr>
        <a:xfrm>
          <a:off x="973959" y="241220"/>
          <a:ext cx="5401865" cy="5401865"/>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3DFFD1-6B25-41FA-946E-D96B4700800C}">
      <dsp:nvSpPr>
        <dsp:cNvPr id="0" name=""/>
        <dsp:cNvSpPr/>
      </dsp:nvSpPr>
      <dsp:spPr>
        <a:xfrm>
          <a:off x="859864" y="241220"/>
          <a:ext cx="5401865" cy="5401865"/>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534121-E60C-4573-A656-EDD35DFD3888}">
      <dsp:nvSpPr>
        <dsp:cNvPr id="0" name=""/>
        <dsp:cNvSpPr/>
      </dsp:nvSpPr>
      <dsp:spPr>
        <a:xfrm>
          <a:off x="802641" y="142224"/>
          <a:ext cx="5401865" cy="5401865"/>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7FE7F8-6883-4075-A1F4-064EF503374F}">
      <dsp:nvSpPr>
        <dsp:cNvPr id="0" name=""/>
        <dsp:cNvSpPr/>
      </dsp:nvSpPr>
      <dsp:spPr>
        <a:xfrm>
          <a:off x="859864" y="43228"/>
          <a:ext cx="5401865" cy="5401865"/>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2DF9F-F658-4E3D-B43C-9CED8E7506A6}">
      <dsp:nvSpPr>
        <dsp:cNvPr id="0" name=""/>
        <dsp:cNvSpPr/>
      </dsp:nvSpPr>
      <dsp:spPr>
        <a:xfrm>
          <a:off x="2934026" y="1136376"/>
          <a:ext cx="644323" cy="91440"/>
        </a:xfrm>
        <a:custGeom>
          <a:avLst/>
          <a:gdLst/>
          <a:ahLst/>
          <a:cxnLst/>
          <a:rect l="0" t="0" r="0" b="0"/>
          <a:pathLst>
            <a:path>
              <a:moveTo>
                <a:pt x="0" y="45720"/>
              </a:moveTo>
              <a:lnTo>
                <a:pt x="644323"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0" spc="-100" baseline="0"/>
        </a:p>
      </dsp:txBody>
      <dsp:txXfrm>
        <a:off x="3239315" y="1178722"/>
        <a:ext cx="33746" cy="6749"/>
      </dsp:txXfrm>
    </dsp:sp>
    <dsp:sp modelId="{95C6D379-985F-48F4-849E-98B6C75356EE}">
      <dsp:nvSpPr>
        <dsp:cNvPr id="0" name=""/>
        <dsp:cNvSpPr/>
      </dsp:nvSpPr>
      <dsp:spPr>
        <a:xfrm>
          <a:off x="1374" y="301761"/>
          <a:ext cx="2934451" cy="17606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91" tIns="150934" rIns="143791" bIns="150934" numCol="1" spcCol="1270" anchor="ctr" anchorCtr="0">
          <a:noAutofit/>
        </a:bodyPr>
        <a:lstStyle/>
        <a:p>
          <a:pPr marL="0" lvl="0" indent="0" algn="ctr" defTabSz="889000">
            <a:lnSpc>
              <a:spcPct val="90000"/>
            </a:lnSpc>
            <a:spcBef>
              <a:spcPct val="0"/>
            </a:spcBef>
            <a:spcAft>
              <a:spcPct val="35000"/>
            </a:spcAft>
            <a:buNone/>
          </a:pPr>
          <a:r>
            <a:rPr lang="el-GR" sz="2000" kern="0" spc="-100" baseline="0" dirty="0"/>
            <a:t>εμβάθυνση σε μια κατάσταση ή ένα πρόβλημα</a:t>
          </a:r>
        </a:p>
      </dsp:txBody>
      <dsp:txXfrm>
        <a:off x="1374" y="301761"/>
        <a:ext cx="2934451" cy="1760671"/>
      </dsp:txXfrm>
    </dsp:sp>
    <dsp:sp modelId="{1746F8B4-C3AD-4770-930B-30F96774C8EC}">
      <dsp:nvSpPr>
        <dsp:cNvPr id="0" name=""/>
        <dsp:cNvSpPr/>
      </dsp:nvSpPr>
      <dsp:spPr>
        <a:xfrm>
          <a:off x="1468600" y="2060632"/>
          <a:ext cx="3609375" cy="644323"/>
        </a:xfrm>
        <a:custGeom>
          <a:avLst/>
          <a:gdLst/>
          <a:ahLst/>
          <a:cxnLst/>
          <a:rect l="0" t="0" r="0" b="0"/>
          <a:pathLst>
            <a:path>
              <a:moveTo>
                <a:pt x="3609375" y="0"/>
              </a:moveTo>
              <a:lnTo>
                <a:pt x="3609375" y="339261"/>
              </a:lnTo>
              <a:lnTo>
                <a:pt x="0" y="339261"/>
              </a:lnTo>
              <a:lnTo>
                <a:pt x="0" y="644323"/>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0" spc="-100" baseline="0"/>
        </a:p>
      </dsp:txBody>
      <dsp:txXfrm>
        <a:off x="3181490" y="2379419"/>
        <a:ext cx="183596" cy="6749"/>
      </dsp:txXfrm>
    </dsp:sp>
    <dsp:sp modelId="{AFA12FAD-E836-4F41-926F-6A7E86323E4B}">
      <dsp:nvSpPr>
        <dsp:cNvPr id="0" name=""/>
        <dsp:cNvSpPr/>
      </dsp:nvSpPr>
      <dsp:spPr>
        <a:xfrm>
          <a:off x="3610750" y="301761"/>
          <a:ext cx="2934451" cy="17606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91" tIns="150934" rIns="143791" bIns="150934" numCol="1" spcCol="1270" anchor="ctr" anchorCtr="0">
          <a:noAutofit/>
        </a:bodyPr>
        <a:lstStyle/>
        <a:p>
          <a:pPr marL="0" lvl="0" indent="0" algn="ctr" defTabSz="889000">
            <a:lnSpc>
              <a:spcPct val="90000"/>
            </a:lnSpc>
            <a:spcBef>
              <a:spcPct val="0"/>
            </a:spcBef>
            <a:spcAft>
              <a:spcPct val="35000"/>
            </a:spcAft>
            <a:buNone/>
          </a:pPr>
          <a:r>
            <a:rPr lang="el-GR" sz="2000" kern="0" spc="-100" baseline="0" dirty="0"/>
            <a:t>«πραγματικές» συνθήκες</a:t>
          </a:r>
        </a:p>
      </dsp:txBody>
      <dsp:txXfrm>
        <a:off x="3610750" y="301761"/>
        <a:ext cx="2934451" cy="1760671"/>
      </dsp:txXfrm>
    </dsp:sp>
    <dsp:sp modelId="{CB6CF265-1DDB-4A4D-BB51-6A6C6B929CAB}">
      <dsp:nvSpPr>
        <dsp:cNvPr id="0" name=""/>
        <dsp:cNvSpPr/>
      </dsp:nvSpPr>
      <dsp:spPr>
        <a:xfrm>
          <a:off x="1374" y="2737356"/>
          <a:ext cx="2934451" cy="17606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91" tIns="150934" rIns="143791" bIns="150934" numCol="1" spcCol="1270" anchor="ctr" anchorCtr="0">
          <a:noAutofit/>
        </a:bodyPr>
        <a:lstStyle/>
        <a:p>
          <a:pPr marL="0" lvl="0" indent="0" algn="ctr" defTabSz="889000">
            <a:lnSpc>
              <a:spcPct val="90000"/>
            </a:lnSpc>
            <a:spcBef>
              <a:spcPct val="0"/>
            </a:spcBef>
            <a:spcAft>
              <a:spcPct val="35000"/>
            </a:spcAft>
            <a:buNone/>
          </a:pPr>
          <a:r>
            <a:rPr lang="el-GR" sz="2000" kern="0" spc="-100" baseline="0" dirty="0"/>
            <a:t>εμπέδωση θεωρητικών γνώσεων – συνδυασμός με εισήγηση</a:t>
          </a:r>
        </a:p>
      </dsp:txBody>
      <dsp:txXfrm>
        <a:off x="1374" y="2737356"/>
        <a:ext cx="2934451" cy="17606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CF5C-927F-4AC8-AFC0-40E509374DB3}">
      <dsp:nvSpPr>
        <dsp:cNvPr id="0" name=""/>
        <dsp:cNvSpPr/>
      </dsp:nvSpPr>
      <dsp:spPr>
        <a:xfrm>
          <a:off x="1724866" y="460"/>
          <a:ext cx="2018575" cy="13120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οι φοιτητές βιώνουν μια κατάσταση</a:t>
          </a:r>
          <a:endParaRPr lang="en-US" sz="1600" kern="1200" dirty="0"/>
        </a:p>
      </dsp:txBody>
      <dsp:txXfrm>
        <a:off x="1788916" y="64510"/>
        <a:ext cx="1890475" cy="1183973"/>
      </dsp:txXfrm>
    </dsp:sp>
    <dsp:sp modelId="{C61F2D5C-B0BF-4A0C-8C3C-53A33C99313A}">
      <dsp:nvSpPr>
        <dsp:cNvPr id="0" name=""/>
        <dsp:cNvSpPr/>
      </dsp:nvSpPr>
      <dsp:spPr>
        <a:xfrm>
          <a:off x="982960" y="656497"/>
          <a:ext cx="3502388" cy="3502388"/>
        </a:xfrm>
        <a:custGeom>
          <a:avLst/>
          <a:gdLst/>
          <a:ahLst/>
          <a:cxnLst/>
          <a:rect l="0" t="0" r="0" b="0"/>
          <a:pathLst>
            <a:path>
              <a:moveTo>
                <a:pt x="2775170" y="330577"/>
              </a:moveTo>
              <a:arcTo wR="1751194" hR="1751194" stAng="18347038" swAng="3649699"/>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FE1906-5D04-465B-BE96-EB9A889F6658}">
      <dsp:nvSpPr>
        <dsp:cNvPr id="0" name=""/>
        <dsp:cNvSpPr/>
      </dsp:nvSpPr>
      <dsp:spPr>
        <a:xfrm>
          <a:off x="3241445" y="2627251"/>
          <a:ext cx="2018575" cy="13120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συνήθως έχει καλυφθεί το γνωστικό μέρος</a:t>
          </a:r>
          <a:endParaRPr lang="en-US" sz="1600" kern="1200"/>
        </a:p>
      </dsp:txBody>
      <dsp:txXfrm>
        <a:off x="3305495" y="2691301"/>
        <a:ext cx="1890475" cy="1183973"/>
      </dsp:txXfrm>
    </dsp:sp>
    <dsp:sp modelId="{94F5DEED-5A92-4FA2-B7C9-67143842DC2A}">
      <dsp:nvSpPr>
        <dsp:cNvPr id="0" name=""/>
        <dsp:cNvSpPr/>
      </dsp:nvSpPr>
      <dsp:spPr>
        <a:xfrm>
          <a:off x="982960" y="656497"/>
          <a:ext cx="3502388" cy="3502388"/>
        </a:xfrm>
        <a:custGeom>
          <a:avLst/>
          <a:gdLst/>
          <a:ahLst/>
          <a:cxnLst/>
          <a:rect l="0" t="0" r="0" b="0"/>
          <a:pathLst>
            <a:path>
              <a:moveTo>
                <a:pt x="2585290" y="3290987"/>
              </a:moveTo>
              <a:arcTo wR="1751194" hR="1751194" stAng="3693353" swAng="341329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23712F-9CBC-4C3E-957C-E8D12A2B8E06}">
      <dsp:nvSpPr>
        <dsp:cNvPr id="0" name=""/>
        <dsp:cNvSpPr/>
      </dsp:nvSpPr>
      <dsp:spPr>
        <a:xfrm>
          <a:off x="208288" y="2627251"/>
          <a:ext cx="2018575" cy="13120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ανάπτυξη συγκεκριμένων επικοινωνιακών δεξιοτήτων</a:t>
          </a:r>
          <a:endParaRPr lang="en-US" sz="1600" kern="1200"/>
        </a:p>
      </dsp:txBody>
      <dsp:txXfrm>
        <a:off x="272338" y="2691301"/>
        <a:ext cx="1890475" cy="1183973"/>
      </dsp:txXfrm>
    </dsp:sp>
    <dsp:sp modelId="{CF82B44E-46C9-4A1C-84F0-C2BCC93CBE5C}">
      <dsp:nvSpPr>
        <dsp:cNvPr id="0" name=""/>
        <dsp:cNvSpPr/>
      </dsp:nvSpPr>
      <dsp:spPr>
        <a:xfrm>
          <a:off x="982960" y="656497"/>
          <a:ext cx="3502388" cy="3502388"/>
        </a:xfrm>
        <a:custGeom>
          <a:avLst/>
          <a:gdLst/>
          <a:ahLst/>
          <a:cxnLst/>
          <a:rect l="0" t="0" r="0" b="0"/>
          <a:pathLst>
            <a:path>
              <a:moveTo>
                <a:pt x="11648" y="1952844"/>
              </a:moveTo>
              <a:arcTo wR="1751194" hR="1751194" stAng="10403263" swAng="3649699"/>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107F7-E1A3-4AAD-974E-FB03034CFCB5}">
      <dsp:nvSpPr>
        <dsp:cNvPr id="0" name=""/>
        <dsp:cNvSpPr/>
      </dsp:nvSpPr>
      <dsp:spPr>
        <a:xfrm>
          <a:off x="0" y="716"/>
          <a:ext cx="4640262" cy="517139"/>
        </a:xfrm>
        <a:prstGeom prst="roundRect">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ts val="600"/>
            </a:spcBef>
            <a:spcAft>
              <a:spcPts val="600"/>
            </a:spcAft>
            <a:buClrTx/>
            <a:buSzTx/>
            <a:buFontTx/>
            <a:buNone/>
            <a:tabLst/>
            <a:defRPr/>
          </a:pPr>
          <a:r>
            <a:rPr lang="el-GR" sz="2000" kern="1200" dirty="0"/>
            <a:t>διαφορετικές απόψεις σε ένα θέμα</a:t>
          </a:r>
        </a:p>
      </dsp:txBody>
      <dsp:txXfrm>
        <a:off x="25245" y="25961"/>
        <a:ext cx="4589772" cy="466649"/>
      </dsp:txXfrm>
    </dsp:sp>
    <dsp:sp modelId="{66403B4F-5E36-4A97-818D-B37EF09D6F40}">
      <dsp:nvSpPr>
        <dsp:cNvPr id="0" name=""/>
        <dsp:cNvSpPr/>
      </dsp:nvSpPr>
      <dsp:spPr>
        <a:xfrm>
          <a:off x="0" y="566816"/>
          <a:ext cx="4640262" cy="517139"/>
        </a:xfrm>
        <a:prstGeom prst="roundRect">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ts val="600"/>
            </a:spcBef>
            <a:spcAft>
              <a:spcPts val="600"/>
            </a:spcAft>
            <a:buNone/>
          </a:pPr>
          <a:r>
            <a:rPr lang="el-GR" sz="2000" kern="1200"/>
            <a:t>πολλαπλές διαστάσεις</a:t>
          </a:r>
        </a:p>
      </dsp:txBody>
      <dsp:txXfrm>
        <a:off x="25245" y="592061"/>
        <a:ext cx="4589772" cy="466649"/>
      </dsp:txXfrm>
    </dsp:sp>
    <dsp:sp modelId="{4B2F7797-7059-48E2-84B0-C37C2F324F68}">
      <dsp:nvSpPr>
        <dsp:cNvPr id="0" name=""/>
        <dsp:cNvSpPr/>
      </dsp:nvSpPr>
      <dsp:spPr>
        <a:xfrm>
          <a:off x="0" y="1132916"/>
          <a:ext cx="4640262" cy="517139"/>
        </a:xfrm>
        <a:prstGeom prst="roundRect">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ts val="600"/>
            </a:spcBef>
            <a:spcAft>
              <a:spcPts val="600"/>
            </a:spcAft>
            <a:buNone/>
          </a:pPr>
          <a:r>
            <a:rPr lang="el-GR" sz="2000" kern="1200" dirty="0"/>
            <a:t>ενθάρρυνση δημιουργικής σκέψης</a:t>
          </a:r>
        </a:p>
      </dsp:txBody>
      <dsp:txXfrm>
        <a:off x="25245" y="1158161"/>
        <a:ext cx="4589772" cy="466649"/>
      </dsp:txXfrm>
    </dsp:sp>
    <dsp:sp modelId="{F8349E6A-03E3-4043-A897-35F650652520}">
      <dsp:nvSpPr>
        <dsp:cNvPr id="0" name=""/>
        <dsp:cNvSpPr/>
      </dsp:nvSpPr>
      <dsp:spPr>
        <a:xfrm>
          <a:off x="0" y="1699016"/>
          <a:ext cx="4640262" cy="517139"/>
        </a:xfrm>
        <a:prstGeom prst="roundRect">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ts val="600"/>
            </a:spcBef>
            <a:spcAft>
              <a:spcPts val="600"/>
            </a:spcAft>
            <a:buNone/>
          </a:pPr>
          <a:r>
            <a:rPr lang="el-GR" sz="2000" kern="1200" dirty="0"/>
            <a:t>αποδοχή ιδεών</a:t>
          </a:r>
        </a:p>
      </dsp:txBody>
      <dsp:txXfrm>
        <a:off x="25245" y="1724261"/>
        <a:ext cx="4589772" cy="466649"/>
      </dsp:txXfrm>
    </dsp:sp>
    <dsp:sp modelId="{39A01F82-4EEC-4619-9143-CAA711ED4DE0}">
      <dsp:nvSpPr>
        <dsp:cNvPr id="0" name=""/>
        <dsp:cNvSpPr/>
      </dsp:nvSpPr>
      <dsp:spPr>
        <a:xfrm>
          <a:off x="0" y="2282163"/>
          <a:ext cx="4640262" cy="517139"/>
        </a:xfrm>
        <a:prstGeom prst="roundRect">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ομαδική ταυτότητα</a:t>
          </a:r>
        </a:p>
      </dsp:txBody>
      <dsp:txXfrm>
        <a:off x="25245" y="2307408"/>
        <a:ext cx="4589772" cy="466649"/>
      </dsp:txXfrm>
    </dsp:sp>
    <dsp:sp modelId="{545CC1F1-EF0E-41F5-BCED-9EA5A74CDB91}">
      <dsp:nvSpPr>
        <dsp:cNvPr id="0" name=""/>
        <dsp:cNvSpPr/>
      </dsp:nvSpPr>
      <dsp:spPr>
        <a:xfrm>
          <a:off x="0" y="2831216"/>
          <a:ext cx="4640262" cy="517139"/>
        </a:xfrm>
        <a:prstGeom prst="roundRect">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err="1"/>
            <a:t>συνεργατικότητα</a:t>
          </a:r>
          <a:endParaRPr lang="el-GR" sz="2000" kern="1200" dirty="0"/>
        </a:p>
      </dsp:txBody>
      <dsp:txXfrm>
        <a:off x="25245" y="2856461"/>
        <a:ext cx="4589772" cy="4666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60475-6548-4473-8905-67B680EF8D26}">
      <dsp:nvSpPr>
        <dsp:cNvPr id="0" name=""/>
        <dsp:cNvSpPr/>
      </dsp:nvSpPr>
      <dsp:spPr>
        <a:xfrm>
          <a:off x="1837504" y="950"/>
          <a:ext cx="2364390" cy="1854045"/>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0" spc="-150" baseline="0" dirty="0"/>
            <a:t>ανάδυση </a:t>
          </a:r>
          <a:r>
            <a:rPr lang="el-GR" sz="1600" kern="0" spc="-160" baseline="0" dirty="0"/>
            <a:t>πρωτότυπων</a:t>
          </a:r>
          <a:r>
            <a:rPr lang="el-GR" sz="1600" kern="0" spc="-150" baseline="0" dirty="0"/>
            <a:t> ιδεών</a:t>
          </a:r>
          <a:endParaRPr lang="en-US" sz="1600" kern="0" spc="-150" baseline="0" dirty="0"/>
        </a:p>
      </dsp:txBody>
      <dsp:txXfrm>
        <a:off x="2428602" y="950"/>
        <a:ext cx="1182195" cy="1529587"/>
      </dsp:txXfrm>
    </dsp:sp>
    <dsp:sp modelId="{5B0052BE-05E3-4EB5-BDDF-3D1B4E755AB4}">
      <dsp:nvSpPr>
        <dsp:cNvPr id="0" name=""/>
        <dsp:cNvSpPr/>
      </dsp:nvSpPr>
      <dsp:spPr>
        <a:xfrm rot="5400000">
          <a:off x="3370936" y="1410692"/>
          <a:ext cx="2420753" cy="1854045"/>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0" spc="-150" baseline="0" dirty="0"/>
            <a:t>ενεργοποίηση</a:t>
          </a:r>
          <a:endParaRPr lang="en-US" sz="1600" kern="0" spc="-150" baseline="0" dirty="0"/>
        </a:p>
      </dsp:txBody>
      <dsp:txXfrm rot="-5400000">
        <a:off x="3978748" y="1732526"/>
        <a:ext cx="1529587" cy="1210377"/>
      </dsp:txXfrm>
    </dsp:sp>
    <dsp:sp modelId="{2316F988-59FB-4C69-9FFC-26C5D099FBC3}">
      <dsp:nvSpPr>
        <dsp:cNvPr id="0" name=""/>
        <dsp:cNvSpPr/>
      </dsp:nvSpPr>
      <dsp:spPr>
        <a:xfrm rot="10800000">
          <a:off x="1822440" y="2796690"/>
          <a:ext cx="2394518" cy="1854045"/>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0" spc="-150" baseline="0" dirty="0"/>
            <a:t>ενθάρρυνση δημιουργικής σκέψης</a:t>
          </a:r>
          <a:endParaRPr lang="en-US" sz="1600" kern="0" spc="-150" baseline="0" dirty="0"/>
        </a:p>
      </dsp:txBody>
      <dsp:txXfrm rot="10800000">
        <a:off x="2421069" y="3121148"/>
        <a:ext cx="1197259" cy="1529587"/>
      </dsp:txXfrm>
    </dsp:sp>
    <dsp:sp modelId="{6986ACDE-24F0-4758-8A25-30858BE68939}">
      <dsp:nvSpPr>
        <dsp:cNvPr id="0" name=""/>
        <dsp:cNvSpPr/>
      </dsp:nvSpPr>
      <dsp:spPr>
        <a:xfrm rot="16200000">
          <a:off x="142252" y="1347886"/>
          <a:ext cx="2502442" cy="1873846"/>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0" spc="-150" baseline="0" dirty="0"/>
            <a:t>ισότιμη συμμετοχή</a:t>
          </a:r>
          <a:endParaRPr lang="en-US" sz="1600" kern="0" spc="-150" baseline="0" dirty="0"/>
        </a:p>
      </dsp:txBody>
      <dsp:txXfrm rot="5400000">
        <a:off x="456550" y="1659198"/>
        <a:ext cx="1545923" cy="12512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444FE-5A7A-4E6C-AD9B-AB04DE5FABD1}">
      <dsp:nvSpPr>
        <dsp:cNvPr id="0" name=""/>
        <dsp:cNvSpPr/>
      </dsp:nvSpPr>
      <dsp:spPr>
        <a:xfrm>
          <a:off x="0" y="262404"/>
          <a:ext cx="46535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565D2-FA5E-4A38-B32C-3C0C45CDD333}">
      <dsp:nvSpPr>
        <dsp:cNvPr id="0" name=""/>
        <dsp:cNvSpPr/>
      </dsp:nvSpPr>
      <dsp:spPr>
        <a:xfrm>
          <a:off x="0" y="262404"/>
          <a:ext cx="4648977" cy="269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50000"/>
            </a:lnSpc>
            <a:spcBef>
              <a:spcPct val="0"/>
            </a:spcBef>
            <a:spcAft>
              <a:spcPct val="35000"/>
            </a:spcAft>
            <a:buNone/>
          </a:pPr>
          <a:r>
            <a:rPr lang="el-GR" sz="2200" kern="1200" spc="-20" dirty="0">
              <a:solidFill>
                <a:schemeClr val="tx1"/>
              </a:solidFill>
              <a:latin typeface="Calibri" panose="020F0502020204030204" pitchFamily="34" charset="0"/>
              <a:ea typeface="+mn-ea"/>
              <a:cs typeface="+mn-cs"/>
            </a:rPr>
            <a:t>Όταν το υπό πραγμάτευση αντικείμενο απαιτεί πέραν του θεωρητικού μέρους &amp; εξάσκηση εκ μέρους των φοιτητών, με στόχο την απόκτηση συγκεκριμένων δεξιοτήτων</a:t>
          </a:r>
        </a:p>
      </dsp:txBody>
      <dsp:txXfrm>
        <a:off x="0" y="262404"/>
        <a:ext cx="4648977" cy="26954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2D785A69-6C48-45F6-A582-BAF5BFFDAC9F}" type="datetimeFigureOut">
              <a:rPr lang="el-GR" smtClean="0"/>
              <a:t>29/9/2025</a:t>
            </a:fld>
            <a:endParaRPr lang="el-G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05A033-C8F1-444B-9EF0-17309BE46AEA}" type="slidenum">
              <a:rPr lang="el-GR" smtClean="0"/>
              <a:t>‹#›</a:t>
            </a:fld>
            <a:endParaRPr lang="el-G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7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785A69-6C48-45F6-A582-BAF5BFFDAC9F}" type="datetimeFigureOut">
              <a:rPr lang="el-GR" smtClean="0"/>
              <a:t>29/9/2025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05A033-C8F1-444B-9EF0-17309BE46AEA}" type="slidenum">
              <a:rPr lang="el-GR" smtClean="0"/>
              <a:t>‹#›</a:t>
            </a:fld>
            <a:endParaRPr lang="el-GR"/>
          </a:p>
        </p:txBody>
      </p:sp>
    </p:spTree>
    <p:extLst>
      <p:ext uri="{BB962C8B-B14F-4D97-AF65-F5344CB8AC3E}">
        <p14:creationId xmlns:p14="http://schemas.microsoft.com/office/powerpoint/2010/main" val="358303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785A69-6C48-45F6-A582-BAF5BFFDAC9F}" type="datetimeFigureOut">
              <a:rPr lang="el-GR" smtClean="0"/>
              <a:t>29/9/2025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05A033-C8F1-444B-9EF0-17309BE46AEA}" type="slidenum">
              <a:rPr lang="el-GR" smtClean="0"/>
              <a:t>‹#›</a:t>
            </a:fld>
            <a:endParaRPr lang="el-GR"/>
          </a:p>
        </p:txBody>
      </p:sp>
    </p:spTree>
    <p:extLst>
      <p:ext uri="{BB962C8B-B14F-4D97-AF65-F5344CB8AC3E}">
        <p14:creationId xmlns:p14="http://schemas.microsoft.com/office/powerpoint/2010/main" val="360329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785A69-6C48-45F6-A582-BAF5BFFDAC9F}" type="datetimeFigureOut">
              <a:rPr lang="el-GR" smtClean="0"/>
              <a:t>29/9/2025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05A033-C8F1-444B-9EF0-17309BE46AEA}" type="slidenum">
              <a:rPr lang="el-GR" smtClean="0"/>
              <a:t>‹#›</a:t>
            </a:fld>
            <a:endParaRPr lang="el-GR"/>
          </a:p>
        </p:txBody>
      </p:sp>
    </p:spTree>
    <p:extLst>
      <p:ext uri="{BB962C8B-B14F-4D97-AF65-F5344CB8AC3E}">
        <p14:creationId xmlns:p14="http://schemas.microsoft.com/office/powerpoint/2010/main" val="299824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D785A69-6C48-45F6-A582-BAF5BFFDAC9F}" type="datetimeFigureOut">
              <a:rPr lang="el-GR" smtClean="0"/>
              <a:t>29/9/2025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05A033-C8F1-444B-9EF0-17309BE46AEA}" type="slidenum">
              <a:rPr lang="el-GR" smtClean="0"/>
              <a:t>‹#›</a:t>
            </a:fld>
            <a:endParaRPr lang="el-G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74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D785A69-6C48-45F6-A582-BAF5BFFDAC9F}" type="datetimeFigureOut">
              <a:rPr lang="el-GR" smtClean="0"/>
              <a:t>29/9/2025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05A033-C8F1-444B-9EF0-17309BE46AEA}" type="slidenum">
              <a:rPr lang="el-GR" smtClean="0"/>
              <a:t>‹#›</a:t>
            </a:fld>
            <a:endParaRPr lang="el-GR"/>
          </a:p>
        </p:txBody>
      </p:sp>
    </p:spTree>
    <p:extLst>
      <p:ext uri="{BB962C8B-B14F-4D97-AF65-F5344CB8AC3E}">
        <p14:creationId xmlns:p14="http://schemas.microsoft.com/office/powerpoint/2010/main" val="670272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D785A69-6C48-45F6-A582-BAF5BFFDAC9F}" type="datetimeFigureOut">
              <a:rPr lang="el-GR" smtClean="0"/>
              <a:t>29/9/2025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F05A033-C8F1-444B-9EF0-17309BE46AEA}" type="slidenum">
              <a:rPr lang="el-GR" smtClean="0"/>
              <a:t>‹#›</a:t>
            </a:fld>
            <a:endParaRPr lang="el-GR"/>
          </a:p>
        </p:txBody>
      </p:sp>
    </p:spTree>
    <p:extLst>
      <p:ext uri="{BB962C8B-B14F-4D97-AF65-F5344CB8AC3E}">
        <p14:creationId xmlns:p14="http://schemas.microsoft.com/office/powerpoint/2010/main" val="422893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D785A69-6C48-45F6-A582-BAF5BFFDAC9F}" type="datetimeFigureOut">
              <a:rPr lang="el-GR" smtClean="0"/>
              <a:t>29/9/2025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F05A033-C8F1-444B-9EF0-17309BE46AEA}" type="slidenum">
              <a:rPr lang="el-GR" smtClean="0"/>
              <a:t>‹#›</a:t>
            </a:fld>
            <a:endParaRPr lang="el-GR"/>
          </a:p>
        </p:txBody>
      </p:sp>
    </p:spTree>
    <p:extLst>
      <p:ext uri="{BB962C8B-B14F-4D97-AF65-F5344CB8AC3E}">
        <p14:creationId xmlns:p14="http://schemas.microsoft.com/office/powerpoint/2010/main" val="168693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85A69-6C48-45F6-A582-BAF5BFFDAC9F}" type="datetimeFigureOut">
              <a:rPr lang="el-GR" smtClean="0"/>
              <a:t>29/9/2025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F05A033-C8F1-444B-9EF0-17309BE46AEA}" type="slidenum">
              <a:rPr lang="el-GR" smtClean="0"/>
              <a:t>‹#›</a:t>
            </a:fld>
            <a:endParaRPr lang="el-GR"/>
          </a:p>
        </p:txBody>
      </p:sp>
    </p:spTree>
    <p:extLst>
      <p:ext uri="{BB962C8B-B14F-4D97-AF65-F5344CB8AC3E}">
        <p14:creationId xmlns:p14="http://schemas.microsoft.com/office/powerpoint/2010/main" val="103670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D785A69-6C48-45F6-A582-BAF5BFFDAC9F}" type="datetimeFigureOut">
              <a:rPr lang="el-GR" smtClean="0"/>
              <a:t>29/9/2025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05A033-C8F1-444B-9EF0-17309BE46AEA}" type="slidenum">
              <a:rPr lang="el-GR" smtClean="0"/>
              <a:t>‹#›</a:t>
            </a:fld>
            <a:endParaRPr lang="el-GR"/>
          </a:p>
        </p:txBody>
      </p:sp>
    </p:spTree>
    <p:extLst>
      <p:ext uri="{BB962C8B-B14F-4D97-AF65-F5344CB8AC3E}">
        <p14:creationId xmlns:p14="http://schemas.microsoft.com/office/powerpoint/2010/main" val="351671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D785A69-6C48-45F6-A582-BAF5BFFDAC9F}" type="datetimeFigureOut">
              <a:rPr lang="el-GR" smtClean="0"/>
              <a:t>29/9/2025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05A033-C8F1-444B-9EF0-17309BE46AEA}" type="slidenum">
              <a:rPr lang="el-GR" smtClean="0"/>
              <a:t>‹#›</a:t>
            </a:fld>
            <a:endParaRPr lang="el-GR"/>
          </a:p>
        </p:txBody>
      </p:sp>
    </p:spTree>
    <p:extLst>
      <p:ext uri="{BB962C8B-B14F-4D97-AF65-F5344CB8AC3E}">
        <p14:creationId xmlns:p14="http://schemas.microsoft.com/office/powerpoint/2010/main" val="306451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2D785A69-6C48-45F6-A582-BAF5BFFDAC9F}" type="datetimeFigureOut">
              <a:rPr lang="el-GR" smtClean="0"/>
              <a:t>29/9/2025</a:t>
            </a:fld>
            <a:endParaRPr lang="el-G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l-G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9F05A033-C8F1-444B-9EF0-17309BE46AEA}" type="slidenum">
              <a:rPr lang="el-GR" smtClean="0"/>
              <a:t>‹#›</a:t>
            </a:fld>
            <a:endParaRPr lang="el-GR"/>
          </a:p>
        </p:txBody>
      </p:sp>
    </p:spTree>
    <p:extLst>
      <p:ext uri="{BB962C8B-B14F-4D97-AF65-F5344CB8AC3E}">
        <p14:creationId xmlns:p14="http://schemas.microsoft.com/office/powerpoint/2010/main" val="1631063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7.jpg"/><Relationship Id="rId7" Type="http://schemas.openxmlformats.org/officeDocument/2006/relationships/diagramQuickStyle" Target="../diagrams/quickStyle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2.png"/><Relationship Id="rId4" Type="http://schemas.openxmlformats.org/officeDocument/2006/relationships/image" Target="../media/image1.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7.jpg"/><Relationship Id="rId7" Type="http://schemas.openxmlformats.org/officeDocument/2006/relationships/diagramQuickStyle" Target="../diagrams/quickStyle8.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3.png"/><Relationship Id="rId4" Type="http://schemas.openxmlformats.org/officeDocument/2006/relationships/image" Target="../media/image1.pn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diagramColors" Target="../diagrams/colors10.xml"/><Relationship Id="rId3" Type="http://schemas.openxmlformats.org/officeDocument/2006/relationships/image" Target="../media/image7.jpg"/><Relationship Id="rId7" Type="http://schemas.openxmlformats.org/officeDocument/2006/relationships/diagramQuickStyle" Target="../diagrams/quickStyle9.xml"/><Relationship Id="rId12" Type="http://schemas.openxmlformats.org/officeDocument/2006/relationships/diagramQuickStyle" Target="../diagrams/quickStyle10.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9.xml"/><Relationship Id="rId11" Type="http://schemas.openxmlformats.org/officeDocument/2006/relationships/diagramLayout" Target="../diagrams/layout10.xml"/><Relationship Id="rId5" Type="http://schemas.openxmlformats.org/officeDocument/2006/relationships/diagramData" Target="../diagrams/data9.xml"/><Relationship Id="rId15" Type="http://schemas.openxmlformats.org/officeDocument/2006/relationships/image" Target="../media/image14.png"/><Relationship Id="rId10" Type="http://schemas.openxmlformats.org/officeDocument/2006/relationships/diagramData" Target="../diagrams/data10.xml"/><Relationship Id="rId4" Type="http://schemas.openxmlformats.org/officeDocument/2006/relationships/image" Target="../media/image1.png"/><Relationship Id="rId9" Type="http://schemas.microsoft.com/office/2007/relationships/diagramDrawing" Target="../diagrams/drawing9.xml"/><Relationship Id="rId14" Type="http://schemas.microsoft.com/office/2007/relationships/diagramDrawing" Target="../diagrams/drawing1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7.jpg"/><Relationship Id="rId7" Type="http://schemas.openxmlformats.org/officeDocument/2006/relationships/diagramQuickStyle" Target="../diagrams/quickStyle1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15.png"/><Relationship Id="rId4" Type="http://schemas.openxmlformats.org/officeDocument/2006/relationships/image" Target="../media/image1.png"/><Relationship Id="rId9" Type="http://schemas.microsoft.com/office/2007/relationships/diagramDrawing" Target="../diagrams/drawing1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6.png"/><Relationship Id="rId7" Type="http://schemas.openxmlformats.org/officeDocument/2006/relationships/diagramQuickStyle" Target="../diagrams/quickStyle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7.jpg"/><Relationship Id="rId9" Type="http://schemas.microsoft.com/office/2007/relationships/diagramDrawing" Target="../diagrams/drawing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png"/><Relationship Id="rId5" Type="http://schemas.openxmlformats.org/officeDocument/2006/relationships/diagramLayout" Target="../diagrams/layout1.xml"/><Relationship Id="rId10" Type="http://schemas.openxmlformats.org/officeDocument/2006/relationships/image" Target="../media/image7.jpg"/><Relationship Id="rId4" Type="http://schemas.openxmlformats.org/officeDocument/2006/relationships/diagramData" Target="../diagrams/data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g"/><Relationship Id="rId7"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png"/><Relationship Id="rId4" Type="http://schemas.openxmlformats.org/officeDocument/2006/relationships/diagramLayout" Target="../diagrams/layout3.xml"/><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9.png"/><Relationship Id="rId4" Type="http://schemas.openxmlformats.org/officeDocument/2006/relationships/diagramQuickStyle" Target="../diagrams/quickStyle4.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0.png"/><Relationship Id="rId4" Type="http://schemas.openxmlformats.org/officeDocument/2006/relationships/diagramQuickStyle" Target="../diagrams/quickStyle5.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7.jpg"/><Relationship Id="rId7" Type="http://schemas.openxmlformats.org/officeDocument/2006/relationships/diagramQuickStyle" Target="../diagrams/quickStyle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1.png"/><Relationship Id="rId4" Type="http://schemas.openxmlformats.org/officeDocument/2006/relationships/image" Target="../media/image1.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C6F4ED-8998-E8E8-64B4-06421666CF3C}"/>
              </a:ext>
            </a:extLst>
          </p:cNvPr>
          <p:cNvSpPr txBox="1">
            <a:spLocks noGrp="1" noRot="1" noMove="1" noResize="1" noEditPoints="1" noAdjustHandles="1" noChangeArrowheads="1" noChangeShapeType="1"/>
          </p:cNvSpPr>
          <p:nvPr/>
        </p:nvSpPr>
        <p:spPr>
          <a:xfrm>
            <a:off x="2965952" y="6642556"/>
            <a:ext cx="6096000" cy="215444"/>
          </a:xfrm>
          <a:prstGeom prst="rect">
            <a:avLst/>
          </a:prstGeom>
          <a:noFill/>
        </p:spPr>
        <p:txBody>
          <a:bodyPr wrap="square">
            <a:spAutoFit/>
          </a:bodyPr>
          <a:lstStyle/>
          <a:p>
            <a:pPr marL="0" marR="0" lvl="0" indent="0" algn="ctr" defTabSz="914400" rtl="0" eaLnBrk="0" fontAlgn="base" latinLnBrk="0" hangingPunct="0">
              <a:spcBef>
                <a:spcPts val="600"/>
              </a:spcBef>
              <a:spcAft>
                <a:spcPts val="600"/>
              </a:spcAft>
              <a:buClrTx/>
              <a:buSzTx/>
              <a:buFontTx/>
              <a:buNone/>
              <a:tabLst>
                <a:tab pos="2636838" algn="ctr"/>
                <a:tab pos="5273675" algn="r"/>
              </a:tabLst>
            </a:pPr>
            <a:r>
              <a:rPr kumimoji="0" lang="el-GR" altLang="el-GR" sz="8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ΥΠΟΕΡΓΟ 1: ΓΡΑΦΕΙΟ ΥΠΟΣΤΗΡΙΞΗΣ ΤΗΣ ΔΙΔΑΣΚΑΛΙΑΣ ΚΑΙ ΜΑΘΗΣΗΣ  ΣΤΟ ΠΑΝΕΠΙΣΤΗΜΙΟ ΠΑΤΡΩΝ (MIS 5161689) </a:t>
            </a:r>
            <a:endParaRPr kumimoji="0" lang="el-GR" altLang="el-GR" sz="800" b="0" i="0" u="none" strike="noStrike" cap="none" normalizeH="0" baseline="0" dirty="0">
              <a:ln>
                <a:noFill/>
              </a:ln>
              <a:solidFill>
                <a:schemeClr val="bg1"/>
              </a:solidFill>
              <a:effectLst/>
            </a:endParaRPr>
          </a:p>
        </p:txBody>
      </p:sp>
      <p:sp>
        <p:nvSpPr>
          <p:cNvPr id="2" name="Τίτλος 1">
            <a:extLst>
              <a:ext uri="{FF2B5EF4-FFF2-40B4-BE49-F238E27FC236}">
                <a16:creationId xmlns:a16="http://schemas.microsoft.com/office/drawing/2014/main" id="{A831D77F-FEF7-D695-8894-C3906537E148}"/>
              </a:ext>
            </a:extLst>
          </p:cNvPr>
          <p:cNvSpPr>
            <a:spLocks noGrp="1"/>
          </p:cNvSpPr>
          <p:nvPr>
            <p:ph type="ctrTitle"/>
          </p:nvPr>
        </p:nvSpPr>
        <p:spPr>
          <a:xfrm>
            <a:off x="1109980" y="2988366"/>
            <a:ext cx="9966960" cy="820090"/>
          </a:xfrm>
        </p:spPr>
        <p:txBody>
          <a:bodyPr>
            <a:normAutofit/>
          </a:bodyPr>
          <a:lstStyle/>
          <a:p>
            <a:r>
              <a:rPr lang="el-GR" sz="4400" cap="none" dirty="0">
                <a:latin typeface="Calibri" panose="020F0502020204030204" pitchFamily="34" charset="0"/>
                <a:cs typeface="Calibri" panose="020F0502020204030204" pitchFamily="34" charset="0"/>
              </a:rPr>
              <a:t>Εκπαιδευτικές Τεχνικές</a:t>
            </a:r>
          </a:p>
        </p:txBody>
      </p:sp>
      <p:sp>
        <p:nvSpPr>
          <p:cNvPr id="3" name="Υπότιτλος 2">
            <a:extLst>
              <a:ext uri="{FF2B5EF4-FFF2-40B4-BE49-F238E27FC236}">
                <a16:creationId xmlns:a16="http://schemas.microsoft.com/office/drawing/2014/main" id="{3D4B36DC-C81F-9666-0A67-91AFF010FF00}"/>
              </a:ext>
            </a:extLst>
          </p:cNvPr>
          <p:cNvSpPr>
            <a:spLocks noGrp="1"/>
          </p:cNvSpPr>
          <p:nvPr>
            <p:ph type="subTitle" idx="1"/>
          </p:nvPr>
        </p:nvSpPr>
        <p:spPr>
          <a:xfrm>
            <a:off x="2965952" y="3837340"/>
            <a:ext cx="6427706" cy="1388165"/>
          </a:xfrm>
        </p:spPr>
        <p:txBody>
          <a:bodyPr/>
          <a:lstStyle/>
          <a:p>
            <a:pPr algn="l"/>
            <a:r>
              <a:rPr lang="el-GR" b="1" dirty="0">
                <a:effectLst>
                  <a:outerShdw blurRad="38100" dist="38100" dir="2700000" algn="tl">
                    <a:srgbClr val="000000">
                      <a:alpha val="43137"/>
                    </a:srgbClr>
                  </a:outerShdw>
                </a:effectLst>
              </a:rPr>
              <a:t>Θανάσης Καραλής</a:t>
            </a:r>
            <a:r>
              <a:rPr lang="el-GR" dirty="0"/>
              <a:t>, </a:t>
            </a:r>
            <a:r>
              <a:rPr lang="el-GR" sz="1600" dirty="0"/>
              <a:t>Καθηγητής Πανεπιστημίου Πατρών</a:t>
            </a:r>
          </a:p>
          <a:p>
            <a:pPr algn="l"/>
            <a:r>
              <a:rPr lang="el-GR" b="1" dirty="0">
                <a:effectLst>
                  <a:outerShdw blurRad="38100" dist="38100" dir="2700000" algn="tl">
                    <a:srgbClr val="000000">
                      <a:alpha val="43137"/>
                    </a:srgbClr>
                  </a:outerShdw>
                </a:effectLst>
              </a:rPr>
              <a:t>Νατάσσα Ράικου</a:t>
            </a:r>
            <a:r>
              <a:rPr lang="el-GR" dirty="0"/>
              <a:t>, </a:t>
            </a:r>
            <a:r>
              <a:rPr lang="el-GR" sz="1600" dirty="0" err="1"/>
              <a:t>Επ</a:t>
            </a:r>
            <a:r>
              <a:rPr lang="el-GR" sz="1600" dirty="0"/>
              <a:t>. καθηγήτρια Πανεπιστημίου Θεσσαλίας</a:t>
            </a:r>
          </a:p>
        </p:txBody>
      </p:sp>
      <p:pic>
        <p:nvPicPr>
          <p:cNvPr id="7" name="Εικόνα 6">
            <a:extLst>
              <a:ext uri="{FF2B5EF4-FFF2-40B4-BE49-F238E27FC236}">
                <a16:creationId xmlns:a16="http://schemas.microsoft.com/office/drawing/2014/main" id="{080859DB-A79B-B608-09FB-08E15CE11F4B}"/>
              </a:ext>
            </a:extLst>
          </p:cNvPr>
          <p:cNvPicPr>
            <a:picLocks noChangeAspect="1"/>
          </p:cNvPicPr>
          <p:nvPr/>
        </p:nvPicPr>
        <p:blipFill>
          <a:blip r:embed="rId2"/>
          <a:stretch>
            <a:fillRect/>
          </a:stretch>
        </p:blipFill>
        <p:spPr>
          <a:xfrm>
            <a:off x="9455263" y="252661"/>
            <a:ext cx="2389510" cy="977765"/>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4F363892-7FCF-D32B-D0D8-70B2680F920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2147" y="276622"/>
            <a:ext cx="4324849" cy="929844"/>
          </a:xfrm>
          <a:prstGeom prst="rect">
            <a:avLst/>
          </a:prstGeom>
        </p:spPr>
      </p:pic>
      <p:pic>
        <p:nvPicPr>
          <p:cNvPr id="4" name="Εικόνα 3">
            <a:extLst>
              <a:ext uri="{FF2B5EF4-FFF2-40B4-BE49-F238E27FC236}">
                <a16:creationId xmlns:a16="http://schemas.microsoft.com/office/drawing/2014/main" id="{C420B885-8E2B-D75C-770C-CE93912ED941}"/>
              </a:ext>
            </a:extLst>
          </p:cNvPr>
          <p:cNvPicPr>
            <a:picLocks noChangeAspect="1"/>
          </p:cNvPicPr>
          <p:nvPr/>
        </p:nvPicPr>
        <p:blipFill>
          <a:blip r:embed="rId4"/>
          <a:stretch>
            <a:fillRect/>
          </a:stretch>
        </p:blipFill>
        <p:spPr>
          <a:xfrm>
            <a:off x="3594994" y="5875703"/>
            <a:ext cx="5002012" cy="752494"/>
          </a:xfrm>
          <a:prstGeom prst="rect">
            <a:avLst/>
          </a:prstGeom>
        </p:spPr>
      </p:pic>
    </p:spTree>
    <p:extLst>
      <p:ext uri="{BB962C8B-B14F-4D97-AF65-F5344CB8AC3E}">
        <p14:creationId xmlns:p14="http://schemas.microsoft.com/office/powerpoint/2010/main" val="540427549"/>
      </p:ext>
    </p:extLst>
  </p:cSld>
  <p:clrMapOvr>
    <a:masterClrMapping/>
  </p:clrMapOvr>
  <mc:AlternateContent xmlns:mc="http://schemas.openxmlformats.org/markup-compatibility/2006" xmlns:p14="http://schemas.microsoft.com/office/powerpoint/2010/main">
    <mc:Choice Requires="p14">
      <p:transition spd="slow" p14:dur="2000" advTm="21918"/>
    </mc:Choice>
    <mc:Fallback xmlns="">
      <p:transition spd="slow" advTm="219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42617" y="372437"/>
            <a:ext cx="4819767" cy="960438"/>
          </a:xfrm>
        </p:spPr>
        <p:txBody>
          <a:bodyPr>
            <a:normAutofit/>
          </a:bodyPr>
          <a:lstStyle/>
          <a:p>
            <a:pPr eaLnBrk="1" hangingPunct="1">
              <a:defRPr/>
            </a:pPr>
            <a:r>
              <a:rPr lang="el-GR" dirty="0">
                <a:solidFill>
                  <a:schemeClr val="accent4">
                    <a:lumMod val="75000"/>
                  </a:schemeClr>
                </a:solidFill>
                <a:latin typeface="Calibri" panose="020F0502020204030204" pitchFamily="34" charset="0"/>
              </a:rPr>
              <a:t>Συζήτηση</a:t>
            </a:r>
          </a:p>
        </p:txBody>
      </p:sp>
      <p:sp>
        <p:nvSpPr>
          <p:cNvPr id="3" name="TextBox 2">
            <a:extLst>
              <a:ext uri="{FF2B5EF4-FFF2-40B4-BE49-F238E27FC236}">
                <a16:creationId xmlns:a16="http://schemas.microsoft.com/office/drawing/2014/main" id="{4432D589-5EE0-61CF-7D74-69E54BCC1D3B}"/>
              </a:ext>
            </a:extLst>
          </p:cNvPr>
          <p:cNvSpPr txBox="1"/>
          <p:nvPr/>
        </p:nvSpPr>
        <p:spPr>
          <a:xfrm>
            <a:off x="470452" y="1969923"/>
            <a:ext cx="2504661" cy="461665"/>
          </a:xfrm>
          <a:prstGeom prst="rect">
            <a:avLst/>
          </a:prstGeom>
          <a:noFill/>
        </p:spPr>
        <p:txBody>
          <a:bodyPr wrap="square">
            <a:spAutoFit/>
          </a:bodyPr>
          <a:lstStyle/>
          <a:p>
            <a:pPr eaLnBrk="1" hangingPunct="1">
              <a:buFont typeface="Wingdings" panose="05000000000000000000" pitchFamily="2" charset="2"/>
              <a:buNone/>
              <a:defRPr/>
            </a:pPr>
            <a:r>
              <a:rPr lang="el-GR" sz="2400" dirty="0">
                <a:solidFill>
                  <a:schemeClr val="accent1">
                    <a:lumMod val="75000"/>
                  </a:schemeClr>
                </a:solidFill>
                <a:latin typeface="Calibri Light" panose="020F0302020204030204" pitchFamily="34" charset="0"/>
                <a:cs typeface="Calibri Light" panose="020F0302020204030204" pitchFamily="34" charset="0"/>
              </a:rPr>
              <a:t>Γιατί και πότε</a:t>
            </a:r>
          </a:p>
        </p:txBody>
      </p:sp>
      <p:sp>
        <p:nvSpPr>
          <p:cNvPr id="6" name="TextBox 5">
            <a:extLst>
              <a:ext uri="{FF2B5EF4-FFF2-40B4-BE49-F238E27FC236}">
                <a16:creationId xmlns:a16="http://schemas.microsoft.com/office/drawing/2014/main" id="{582DD7B4-7BE5-878F-7656-800992431C83}"/>
              </a:ext>
            </a:extLst>
          </p:cNvPr>
          <p:cNvSpPr txBox="1"/>
          <p:nvPr/>
        </p:nvSpPr>
        <p:spPr>
          <a:xfrm>
            <a:off x="6096000" y="2964129"/>
            <a:ext cx="2257760" cy="464871"/>
          </a:xfrm>
          <a:prstGeom prst="rect">
            <a:avLst/>
          </a:prstGeom>
          <a:noFill/>
        </p:spPr>
        <p:txBody>
          <a:bodyPr wrap="square">
            <a:spAutoFit/>
          </a:bodyPr>
          <a:lstStyle>
            <a:defPPr>
              <a:defRPr lang="en-US"/>
            </a:defPPr>
            <a:lvl1pPr>
              <a:buFont typeface="Wingdings" panose="05000000000000000000" pitchFamily="2" charset="2"/>
              <a:buNone/>
              <a:defRPr sz="2400">
                <a:solidFill>
                  <a:schemeClr val="accent1">
                    <a:lumMod val="75000"/>
                  </a:schemeClr>
                </a:solidFill>
                <a:latin typeface="Calibri Light" panose="020F0302020204030204" pitchFamily="34" charset="0"/>
                <a:cs typeface="Calibri Light" panose="020F0302020204030204" pitchFamily="34" charset="0"/>
              </a:defRPr>
            </a:lvl1pPr>
          </a:lstStyle>
          <a:p>
            <a:r>
              <a:rPr lang="el-GR" dirty="0"/>
              <a:t>Με ποιον τρόπο</a:t>
            </a:r>
          </a:p>
        </p:txBody>
      </p:sp>
      <p:pic>
        <p:nvPicPr>
          <p:cNvPr id="7" name="Εικόνα 6" descr="Εικόνα που περιέχει κείμενο, γραμματοσειρά, στιγμιότυπο οθόνης, γραφιστική&#10;&#10;Περιγραφή που δημιουργήθηκε αυτόματα">
            <a:extLst>
              <a:ext uri="{FF2B5EF4-FFF2-40B4-BE49-F238E27FC236}">
                <a16:creationId xmlns:a16="http://schemas.microsoft.com/office/drawing/2014/main" id="{A556BF74-B720-6E62-523F-DFFA62F7AA86}"/>
              </a:ext>
            </a:extLst>
          </p:cNvPr>
          <p:cNvPicPr>
            <a:picLocks noChangeAspect="1"/>
          </p:cNvPicPr>
          <p:nvPr/>
        </p:nvPicPr>
        <p:blipFill>
          <a:blip r:embed="rId2"/>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DCB97361-9088-D401-CCA6-D5DF7BB6E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33" y="6221203"/>
            <a:ext cx="2547134" cy="383187"/>
          </a:xfrm>
          <a:prstGeom prst="rect">
            <a:avLst/>
          </a:prstGeom>
        </p:spPr>
      </p:pic>
      <p:pic>
        <p:nvPicPr>
          <p:cNvPr id="9" name="Εικόνα 8" descr="Εικόνα που περιέχει κείμενο, λογότυπο, γραμματοσειρά, έμβλημα&#10;&#10;Περιγραφή που δημιουργήθηκε αυτόματα">
            <a:extLst>
              <a:ext uri="{FF2B5EF4-FFF2-40B4-BE49-F238E27FC236}">
                <a16:creationId xmlns:a16="http://schemas.microsoft.com/office/drawing/2014/main" id="{09F89D34-1C92-F4BA-0933-397EE49D3936}"/>
              </a:ext>
            </a:extLst>
          </p:cNvPr>
          <p:cNvPicPr>
            <a:picLocks noChangeAspect="1"/>
          </p:cNvPicPr>
          <p:nvPr/>
        </p:nvPicPr>
        <p:blipFill>
          <a:blip r:embed="rId4"/>
          <a:stretch>
            <a:fillRect/>
          </a:stretch>
        </p:blipFill>
        <p:spPr>
          <a:xfrm>
            <a:off x="11018520" y="6241311"/>
            <a:ext cx="844178" cy="345430"/>
          </a:xfrm>
          <a:prstGeom prst="rect">
            <a:avLst/>
          </a:prstGeom>
        </p:spPr>
      </p:pic>
      <p:graphicFrame>
        <p:nvGraphicFramePr>
          <p:cNvPr id="5" name="Rectangle 3">
            <a:extLst>
              <a:ext uri="{FF2B5EF4-FFF2-40B4-BE49-F238E27FC236}">
                <a16:creationId xmlns:a16="http://schemas.microsoft.com/office/drawing/2014/main" id="{24DDD627-0F63-A136-D39E-4273FE25AF22}"/>
              </a:ext>
            </a:extLst>
          </p:cNvPr>
          <p:cNvGraphicFramePr>
            <a:graphicFrameLocks noGrp="1"/>
          </p:cNvGraphicFramePr>
          <p:nvPr>
            <p:ph idx="1"/>
            <p:extLst>
              <p:ext uri="{D42A27DB-BD31-4B8C-83A1-F6EECF244321}">
                <p14:modId xmlns:p14="http://schemas.microsoft.com/office/powerpoint/2010/main" val="161839510"/>
              </p:ext>
            </p:extLst>
          </p:nvPr>
        </p:nvGraphicFramePr>
        <p:xfrm>
          <a:off x="432369" y="2606971"/>
          <a:ext cx="4640262" cy="3349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4230E420-5D07-A79D-9AC6-CA68A15F2D85}"/>
              </a:ext>
            </a:extLst>
          </p:cNvPr>
          <p:cNvSpPr txBox="1"/>
          <p:nvPr/>
        </p:nvSpPr>
        <p:spPr>
          <a:xfrm>
            <a:off x="6096000" y="3429000"/>
            <a:ext cx="5333735" cy="2392088"/>
          </a:xfrm>
          <a:prstGeom prst="rect">
            <a:avLst/>
          </a:prstGeom>
        </p:spPr>
        <p:txBody>
          <a:bodyPr vert="horz" lIns="91440" tIns="45720" rIns="91440" bIns="45720" rtlCol="0">
            <a:noAutofit/>
          </a:bodyPr>
          <a:lstStyle>
            <a:defPPr>
              <a:defRPr lang="en-US"/>
            </a:defPPr>
            <a:lvl1pPr marL="228600" indent="-228600" defTabSz="914400">
              <a:lnSpc>
                <a:spcPct val="100000"/>
              </a:lnSpc>
              <a:spcBef>
                <a:spcPts val="1000"/>
              </a:spcBef>
              <a:buClr>
                <a:schemeClr val="accent1"/>
              </a:buClr>
              <a:buFont typeface="Wingdings" panose="05000000000000000000" pitchFamily="2" charset="2"/>
              <a:buChar char="v"/>
              <a:defRPr sz="2200" spc="-20">
                <a:latin typeface="Calibri" panose="020F050202020403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l-GR" dirty="0"/>
              <a:t>Ισότιμη συμμετοχή διδάσκοντα &amp; φοιτητών</a:t>
            </a:r>
          </a:p>
          <a:p>
            <a:r>
              <a:rPr lang="el-GR" dirty="0"/>
              <a:t>Ενεργητική εμπλοκή φοιτητών</a:t>
            </a:r>
          </a:p>
          <a:p>
            <a:r>
              <a:rPr lang="el-GR" dirty="0"/>
              <a:t>Ενεργητική ακρόαση</a:t>
            </a:r>
          </a:p>
          <a:p>
            <a:r>
              <a:rPr lang="el-GR" dirty="0"/>
              <a:t>Σεβασμό στις απόψεις των άλλων &amp; στις διαφορετικές εκδοχές ενός ζητήματος</a:t>
            </a:r>
          </a:p>
        </p:txBody>
      </p:sp>
      <p:pic>
        <p:nvPicPr>
          <p:cNvPr id="13" name="Εικόνα 12">
            <a:extLst>
              <a:ext uri="{FF2B5EF4-FFF2-40B4-BE49-F238E27FC236}">
                <a16:creationId xmlns:a16="http://schemas.microsoft.com/office/drawing/2014/main" id="{4D9F1858-13A5-C742-0AC3-F7AA2A6847B5}"/>
              </a:ext>
            </a:extLst>
          </p:cNvPr>
          <p:cNvPicPr>
            <a:picLocks noChangeAspect="1"/>
          </p:cNvPicPr>
          <p:nvPr/>
        </p:nvPicPr>
        <p:blipFill>
          <a:blip r:embed="rId10"/>
          <a:stretch>
            <a:fillRect/>
          </a:stretch>
        </p:blipFill>
        <p:spPr>
          <a:xfrm>
            <a:off x="8019976" y="372437"/>
            <a:ext cx="3660948" cy="2436194"/>
          </a:xfrm>
          <a:prstGeom prst="rect">
            <a:avLst/>
          </a:prstGeom>
        </p:spPr>
      </p:pic>
    </p:spTree>
    <p:extLst>
      <p:ext uri="{BB962C8B-B14F-4D97-AF65-F5344CB8AC3E}">
        <p14:creationId xmlns:p14="http://schemas.microsoft.com/office/powerpoint/2010/main" val="310033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42617" y="372437"/>
            <a:ext cx="4819767" cy="960438"/>
          </a:xfrm>
        </p:spPr>
        <p:txBody>
          <a:bodyPr>
            <a:normAutofit/>
          </a:bodyPr>
          <a:lstStyle/>
          <a:p>
            <a:pPr eaLnBrk="1" hangingPunct="1">
              <a:defRPr/>
            </a:pPr>
            <a:r>
              <a:rPr lang="en-US" dirty="0">
                <a:solidFill>
                  <a:schemeClr val="accent4">
                    <a:lumMod val="75000"/>
                  </a:schemeClr>
                </a:solidFill>
                <a:latin typeface="Calibri" panose="020F0502020204030204" pitchFamily="34" charset="0"/>
              </a:rPr>
              <a:t>Brainstorming</a:t>
            </a:r>
            <a:endParaRPr lang="el-GR" dirty="0">
              <a:solidFill>
                <a:schemeClr val="accent4">
                  <a:lumMod val="75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4432D589-5EE0-61CF-7D74-69E54BCC1D3B}"/>
              </a:ext>
            </a:extLst>
          </p:cNvPr>
          <p:cNvSpPr txBox="1"/>
          <p:nvPr/>
        </p:nvSpPr>
        <p:spPr>
          <a:xfrm>
            <a:off x="470452" y="1332875"/>
            <a:ext cx="2504661" cy="461665"/>
          </a:xfrm>
          <a:prstGeom prst="rect">
            <a:avLst/>
          </a:prstGeom>
          <a:noFill/>
        </p:spPr>
        <p:txBody>
          <a:bodyPr wrap="square">
            <a:spAutoFit/>
          </a:bodyPr>
          <a:lstStyle/>
          <a:p>
            <a:pPr eaLnBrk="1" hangingPunct="1">
              <a:buFont typeface="Wingdings" panose="05000000000000000000" pitchFamily="2" charset="2"/>
              <a:buNone/>
              <a:defRPr/>
            </a:pPr>
            <a:r>
              <a:rPr lang="el-GR" sz="2400" dirty="0">
                <a:solidFill>
                  <a:schemeClr val="accent1">
                    <a:lumMod val="75000"/>
                  </a:schemeClr>
                </a:solidFill>
                <a:latin typeface="Calibri Light" panose="020F0302020204030204" pitchFamily="34" charset="0"/>
                <a:cs typeface="Calibri Light" panose="020F0302020204030204" pitchFamily="34" charset="0"/>
              </a:rPr>
              <a:t>Γιατί και πότε</a:t>
            </a:r>
          </a:p>
        </p:txBody>
      </p:sp>
      <p:sp>
        <p:nvSpPr>
          <p:cNvPr id="6" name="TextBox 5">
            <a:extLst>
              <a:ext uri="{FF2B5EF4-FFF2-40B4-BE49-F238E27FC236}">
                <a16:creationId xmlns:a16="http://schemas.microsoft.com/office/drawing/2014/main" id="{582DD7B4-7BE5-878F-7656-800992431C83}"/>
              </a:ext>
            </a:extLst>
          </p:cNvPr>
          <p:cNvSpPr txBox="1"/>
          <p:nvPr/>
        </p:nvSpPr>
        <p:spPr>
          <a:xfrm>
            <a:off x="6354361" y="2724138"/>
            <a:ext cx="2257760" cy="464871"/>
          </a:xfrm>
          <a:prstGeom prst="rect">
            <a:avLst/>
          </a:prstGeom>
          <a:noFill/>
        </p:spPr>
        <p:txBody>
          <a:bodyPr wrap="square">
            <a:spAutoFit/>
          </a:bodyPr>
          <a:lstStyle>
            <a:defPPr>
              <a:defRPr lang="en-US"/>
            </a:defPPr>
            <a:lvl1pPr>
              <a:buFont typeface="Wingdings" panose="05000000000000000000" pitchFamily="2" charset="2"/>
              <a:buNone/>
              <a:defRPr sz="2400">
                <a:solidFill>
                  <a:schemeClr val="accent1">
                    <a:lumMod val="75000"/>
                  </a:schemeClr>
                </a:solidFill>
                <a:latin typeface="Calibri Light" panose="020F0302020204030204" pitchFamily="34" charset="0"/>
                <a:cs typeface="Calibri Light" panose="020F0302020204030204" pitchFamily="34" charset="0"/>
              </a:defRPr>
            </a:lvl1pPr>
          </a:lstStyle>
          <a:p>
            <a:r>
              <a:rPr lang="el-GR" dirty="0"/>
              <a:t>Με ποιον τρόπο</a:t>
            </a:r>
          </a:p>
        </p:txBody>
      </p:sp>
      <p:pic>
        <p:nvPicPr>
          <p:cNvPr id="7" name="Εικόνα 6" descr="Εικόνα που περιέχει κείμενο, γραμματοσειρά, στιγμιότυπο οθόνης, γραφιστική&#10;&#10;Περιγραφή που δημιουργήθηκε αυτόματα">
            <a:extLst>
              <a:ext uri="{FF2B5EF4-FFF2-40B4-BE49-F238E27FC236}">
                <a16:creationId xmlns:a16="http://schemas.microsoft.com/office/drawing/2014/main" id="{A556BF74-B720-6E62-523F-DFFA62F7AA86}"/>
              </a:ext>
            </a:extLst>
          </p:cNvPr>
          <p:cNvPicPr>
            <a:picLocks noChangeAspect="1"/>
          </p:cNvPicPr>
          <p:nvPr/>
        </p:nvPicPr>
        <p:blipFill>
          <a:blip r:embed="rId2"/>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DCB97361-9088-D401-CCA6-D5DF7BB6E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33" y="6221203"/>
            <a:ext cx="2547134" cy="383187"/>
          </a:xfrm>
          <a:prstGeom prst="rect">
            <a:avLst/>
          </a:prstGeom>
        </p:spPr>
      </p:pic>
      <p:pic>
        <p:nvPicPr>
          <p:cNvPr id="9" name="Εικόνα 8" descr="Εικόνα που περιέχει κείμενο, λογότυπο, γραμματοσειρά, έμβλημα&#10;&#10;Περιγραφή που δημιουργήθηκε αυτόματα">
            <a:extLst>
              <a:ext uri="{FF2B5EF4-FFF2-40B4-BE49-F238E27FC236}">
                <a16:creationId xmlns:a16="http://schemas.microsoft.com/office/drawing/2014/main" id="{09F89D34-1C92-F4BA-0933-397EE49D3936}"/>
              </a:ext>
            </a:extLst>
          </p:cNvPr>
          <p:cNvPicPr>
            <a:picLocks noChangeAspect="1"/>
          </p:cNvPicPr>
          <p:nvPr/>
        </p:nvPicPr>
        <p:blipFill>
          <a:blip r:embed="rId4"/>
          <a:stretch>
            <a:fillRect/>
          </a:stretch>
        </p:blipFill>
        <p:spPr>
          <a:xfrm>
            <a:off x="11018520" y="6241311"/>
            <a:ext cx="844178" cy="345430"/>
          </a:xfrm>
          <a:prstGeom prst="rect">
            <a:avLst/>
          </a:prstGeom>
        </p:spPr>
      </p:pic>
      <p:graphicFrame>
        <p:nvGraphicFramePr>
          <p:cNvPr id="5" name="Rectangle 3">
            <a:extLst>
              <a:ext uri="{FF2B5EF4-FFF2-40B4-BE49-F238E27FC236}">
                <a16:creationId xmlns:a16="http://schemas.microsoft.com/office/drawing/2014/main" id="{24DDD627-0F63-A136-D39E-4273FE25AF22}"/>
              </a:ext>
            </a:extLst>
          </p:cNvPr>
          <p:cNvGraphicFramePr>
            <a:graphicFrameLocks noGrp="1"/>
          </p:cNvGraphicFramePr>
          <p:nvPr>
            <p:ph idx="1"/>
            <p:extLst>
              <p:ext uri="{D42A27DB-BD31-4B8C-83A1-F6EECF244321}">
                <p14:modId xmlns:p14="http://schemas.microsoft.com/office/powerpoint/2010/main" val="3662355992"/>
              </p:ext>
            </p:extLst>
          </p:nvPr>
        </p:nvGraphicFramePr>
        <p:xfrm>
          <a:off x="329302" y="1527440"/>
          <a:ext cx="5998555" cy="46516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Εικόνα 11">
            <a:extLst>
              <a:ext uri="{FF2B5EF4-FFF2-40B4-BE49-F238E27FC236}">
                <a16:creationId xmlns:a16="http://schemas.microsoft.com/office/drawing/2014/main" id="{82475EF7-2CF0-F60D-28F0-9E63836087F1}"/>
              </a:ext>
            </a:extLst>
          </p:cNvPr>
          <p:cNvPicPr>
            <a:picLocks noChangeAspect="1"/>
          </p:cNvPicPr>
          <p:nvPr/>
        </p:nvPicPr>
        <p:blipFill>
          <a:blip r:embed="rId10"/>
          <a:stretch>
            <a:fillRect/>
          </a:stretch>
        </p:blipFill>
        <p:spPr>
          <a:xfrm>
            <a:off x="6695279" y="382436"/>
            <a:ext cx="4482267" cy="2362542"/>
          </a:xfrm>
          <a:prstGeom prst="rect">
            <a:avLst/>
          </a:prstGeom>
        </p:spPr>
      </p:pic>
      <p:sp>
        <p:nvSpPr>
          <p:cNvPr id="15" name="Rectangle 3">
            <a:extLst>
              <a:ext uri="{FF2B5EF4-FFF2-40B4-BE49-F238E27FC236}">
                <a16:creationId xmlns:a16="http://schemas.microsoft.com/office/drawing/2014/main" id="{F6B6B74D-714E-03F1-D94F-A94C21C0209F}"/>
              </a:ext>
            </a:extLst>
          </p:cNvPr>
          <p:cNvSpPr txBox="1">
            <a:spLocks noChangeArrowheads="1"/>
          </p:cNvSpPr>
          <p:nvPr/>
        </p:nvSpPr>
        <p:spPr>
          <a:xfrm>
            <a:off x="6367613" y="3189009"/>
            <a:ext cx="5683844" cy="2948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accent1"/>
              </a:buClr>
              <a:buFont typeface="Wingdings" panose="05000000000000000000" pitchFamily="2" charset="2"/>
              <a:buChar char="v"/>
              <a:defRPr/>
            </a:pPr>
            <a:r>
              <a:rPr lang="el-GR" sz="2200" spc="-20" dirty="0">
                <a:latin typeface="Calibri" panose="020F0502020204030204" pitchFamily="34" charset="0"/>
              </a:rPr>
              <a:t>διαρρύθμιση χώρου</a:t>
            </a:r>
          </a:p>
          <a:p>
            <a:pPr>
              <a:lnSpc>
                <a:spcPct val="100000"/>
              </a:lnSpc>
              <a:buClr>
                <a:schemeClr val="accent1"/>
              </a:buClr>
              <a:buFont typeface="Wingdings" panose="05000000000000000000" pitchFamily="2" charset="2"/>
              <a:buChar char="v"/>
              <a:defRPr/>
            </a:pPr>
            <a:r>
              <a:rPr lang="el-GR" sz="2200" spc="-20" dirty="0">
                <a:latin typeface="Calibri" panose="020F0502020204030204" pitchFamily="34" charset="0"/>
              </a:rPr>
              <a:t>κάθε ιδέα είναι επιτρεπτή</a:t>
            </a:r>
          </a:p>
          <a:p>
            <a:pPr>
              <a:lnSpc>
                <a:spcPct val="100000"/>
              </a:lnSpc>
              <a:buClr>
                <a:schemeClr val="accent1"/>
              </a:buClr>
              <a:buFont typeface="Wingdings" panose="05000000000000000000" pitchFamily="2" charset="2"/>
              <a:buChar char="v"/>
              <a:defRPr/>
            </a:pPr>
            <a:r>
              <a:rPr lang="el-GR" sz="2200" spc="-20" dirty="0">
                <a:latin typeface="Calibri" panose="020F0502020204030204" pitchFamily="34" charset="0"/>
              </a:rPr>
              <a:t>διατύπωση σύντομων προτάσεων</a:t>
            </a:r>
          </a:p>
          <a:p>
            <a:pPr>
              <a:lnSpc>
                <a:spcPct val="100000"/>
              </a:lnSpc>
              <a:buClr>
                <a:schemeClr val="accent1"/>
              </a:buClr>
              <a:buFont typeface="Wingdings" panose="05000000000000000000" pitchFamily="2" charset="2"/>
              <a:buChar char="v"/>
              <a:defRPr/>
            </a:pPr>
            <a:r>
              <a:rPr lang="el-GR" sz="2200" spc="-20" dirty="0">
                <a:latin typeface="Calibri" panose="020F0502020204030204" pitchFamily="34" charset="0"/>
              </a:rPr>
              <a:t>δεν σχολιάζονται αρνητικά οι ιδέες των άλλων</a:t>
            </a:r>
          </a:p>
          <a:p>
            <a:pPr>
              <a:lnSpc>
                <a:spcPct val="100000"/>
              </a:lnSpc>
              <a:buClr>
                <a:schemeClr val="accent1"/>
              </a:buClr>
              <a:buFont typeface="Wingdings" panose="05000000000000000000" pitchFamily="2" charset="2"/>
              <a:buChar char="v"/>
              <a:defRPr/>
            </a:pPr>
            <a:r>
              <a:rPr lang="el-GR" sz="2200" spc="-20" dirty="0">
                <a:latin typeface="Calibri" panose="020F0502020204030204" pitchFamily="34" charset="0"/>
              </a:rPr>
              <a:t>αξιοποίηση των ιδεών που ακούστηκαν</a:t>
            </a:r>
          </a:p>
          <a:p>
            <a:pPr>
              <a:lnSpc>
                <a:spcPct val="100000"/>
              </a:lnSpc>
              <a:buClr>
                <a:schemeClr val="accent1"/>
              </a:buClr>
              <a:buFont typeface="Wingdings" panose="05000000000000000000" pitchFamily="2" charset="2"/>
              <a:buChar char="v"/>
              <a:defRPr/>
            </a:pPr>
            <a:r>
              <a:rPr lang="el-GR" sz="2200" spc="-20" dirty="0">
                <a:latin typeface="Calibri" panose="020F0502020204030204" pitchFamily="34" charset="0"/>
              </a:rPr>
              <a:t>σύνθεση από τον εκπαιδευτή</a:t>
            </a:r>
          </a:p>
          <a:p>
            <a:pPr>
              <a:lnSpc>
                <a:spcPct val="100000"/>
              </a:lnSpc>
              <a:buClr>
                <a:schemeClr val="accent1"/>
              </a:buClr>
              <a:buFont typeface="Wingdings" panose="05000000000000000000" pitchFamily="2" charset="2"/>
              <a:buChar char="v"/>
              <a:defRPr/>
            </a:pPr>
            <a:endParaRPr lang="el-GR" sz="2200" spc="-20" dirty="0">
              <a:solidFill>
                <a:srgbClr val="FFFF00"/>
              </a:solidFill>
            </a:endParaRPr>
          </a:p>
        </p:txBody>
      </p:sp>
    </p:spTree>
    <p:extLst>
      <p:ext uri="{BB962C8B-B14F-4D97-AF65-F5344CB8AC3E}">
        <p14:creationId xmlns:p14="http://schemas.microsoft.com/office/powerpoint/2010/main" val="319847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42617" y="372437"/>
            <a:ext cx="4819767" cy="960438"/>
          </a:xfrm>
        </p:spPr>
        <p:txBody>
          <a:bodyPr>
            <a:normAutofit/>
          </a:bodyPr>
          <a:lstStyle/>
          <a:p>
            <a:pPr eaLnBrk="1" hangingPunct="1">
              <a:defRPr/>
            </a:pPr>
            <a:r>
              <a:rPr lang="el-GR" dirty="0">
                <a:solidFill>
                  <a:schemeClr val="accent4">
                    <a:lumMod val="75000"/>
                  </a:schemeClr>
                </a:solidFill>
                <a:latin typeface="Calibri" panose="020F0502020204030204" pitchFamily="34" charset="0"/>
              </a:rPr>
              <a:t>Πρακτική άσκηση</a:t>
            </a:r>
          </a:p>
        </p:txBody>
      </p:sp>
      <p:sp>
        <p:nvSpPr>
          <p:cNvPr id="3" name="TextBox 2">
            <a:extLst>
              <a:ext uri="{FF2B5EF4-FFF2-40B4-BE49-F238E27FC236}">
                <a16:creationId xmlns:a16="http://schemas.microsoft.com/office/drawing/2014/main" id="{4432D589-5EE0-61CF-7D74-69E54BCC1D3B}"/>
              </a:ext>
            </a:extLst>
          </p:cNvPr>
          <p:cNvSpPr txBox="1"/>
          <p:nvPr/>
        </p:nvSpPr>
        <p:spPr>
          <a:xfrm>
            <a:off x="342617" y="1924018"/>
            <a:ext cx="2504661" cy="461665"/>
          </a:xfrm>
          <a:prstGeom prst="rect">
            <a:avLst/>
          </a:prstGeom>
          <a:noFill/>
        </p:spPr>
        <p:txBody>
          <a:bodyPr wrap="square">
            <a:spAutoFit/>
          </a:bodyPr>
          <a:lstStyle/>
          <a:p>
            <a:pPr eaLnBrk="1" hangingPunct="1">
              <a:buFont typeface="Wingdings" panose="05000000000000000000" pitchFamily="2" charset="2"/>
              <a:buNone/>
              <a:defRPr/>
            </a:pPr>
            <a:r>
              <a:rPr lang="el-GR" sz="2400" dirty="0">
                <a:solidFill>
                  <a:schemeClr val="accent1">
                    <a:lumMod val="75000"/>
                  </a:schemeClr>
                </a:solidFill>
                <a:latin typeface="Calibri Light" panose="020F0302020204030204" pitchFamily="34" charset="0"/>
                <a:cs typeface="Calibri Light" panose="020F0302020204030204" pitchFamily="34" charset="0"/>
              </a:rPr>
              <a:t>Γιατί και πότε</a:t>
            </a:r>
          </a:p>
        </p:txBody>
      </p:sp>
      <p:sp>
        <p:nvSpPr>
          <p:cNvPr id="6" name="TextBox 5">
            <a:extLst>
              <a:ext uri="{FF2B5EF4-FFF2-40B4-BE49-F238E27FC236}">
                <a16:creationId xmlns:a16="http://schemas.microsoft.com/office/drawing/2014/main" id="{582DD7B4-7BE5-878F-7656-800992431C83}"/>
              </a:ext>
            </a:extLst>
          </p:cNvPr>
          <p:cNvSpPr txBox="1"/>
          <p:nvPr/>
        </p:nvSpPr>
        <p:spPr>
          <a:xfrm>
            <a:off x="6162264" y="387785"/>
            <a:ext cx="2257760" cy="464871"/>
          </a:xfrm>
          <a:prstGeom prst="rect">
            <a:avLst/>
          </a:prstGeom>
          <a:noFill/>
        </p:spPr>
        <p:txBody>
          <a:bodyPr wrap="square">
            <a:spAutoFit/>
          </a:bodyPr>
          <a:lstStyle>
            <a:defPPr>
              <a:defRPr lang="en-US"/>
            </a:defPPr>
            <a:lvl1pPr>
              <a:buFont typeface="Wingdings" panose="05000000000000000000" pitchFamily="2" charset="2"/>
              <a:buNone/>
              <a:defRPr sz="2400">
                <a:solidFill>
                  <a:schemeClr val="accent1">
                    <a:lumMod val="75000"/>
                  </a:schemeClr>
                </a:solidFill>
                <a:latin typeface="Calibri Light" panose="020F0302020204030204" pitchFamily="34" charset="0"/>
                <a:cs typeface="Calibri Light" panose="020F0302020204030204" pitchFamily="34" charset="0"/>
              </a:defRPr>
            </a:lvl1pPr>
          </a:lstStyle>
          <a:p>
            <a:r>
              <a:rPr lang="el-GR" dirty="0"/>
              <a:t>Με ποιον τρόπο</a:t>
            </a:r>
          </a:p>
        </p:txBody>
      </p:sp>
      <p:pic>
        <p:nvPicPr>
          <p:cNvPr id="7" name="Εικόνα 6" descr="Εικόνα που περιέχει κείμενο, γραμματοσειρά, στιγμιότυπο οθόνης, γραφιστική&#10;&#10;Περιγραφή που δημιουργήθηκε αυτόματα">
            <a:extLst>
              <a:ext uri="{FF2B5EF4-FFF2-40B4-BE49-F238E27FC236}">
                <a16:creationId xmlns:a16="http://schemas.microsoft.com/office/drawing/2014/main" id="{A556BF74-B720-6E62-523F-DFFA62F7AA86}"/>
              </a:ext>
            </a:extLst>
          </p:cNvPr>
          <p:cNvPicPr>
            <a:picLocks noChangeAspect="1"/>
          </p:cNvPicPr>
          <p:nvPr/>
        </p:nvPicPr>
        <p:blipFill>
          <a:blip r:embed="rId2"/>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DCB97361-9088-D401-CCA6-D5DF7BB6E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33" y="6221203"/>
            <a:ext cx="2547134" cy="383187"/>
          </a:xfrm>
          <a:prstGeom prst="rect">
            <a:avLst/>
          </a:prstGeom>
        </p:spPr>
      </p:pic>
      <p:pic>
        <p:nvPicPr>
          <p:cNvPr id="9" name="Εικόνα 8" descr="Εικόνα που περιέχει κείμενο, λογότυπο, γραμματοσειρά, έμβλημα&#10;&#10;Περιγραφή που δημιουργήθηκε αυτόματα">
            <a:extLst>
              <a:ext uri="{FF2B5EF4-FFF2-40B4-BE49-F238E27FC236}">
                <a16:creationId xmlns:a16="http://schemas.microsoft.com/office/drawing/2014/main" id="{09F89D34-1C92-F4BA-0933-397EE49D3936}"/>
              </a:ext>
            </a:extLst>
          </p:cNvPr>
          <p:cNvPicPr>
            <a:picLocks noChangeAspect="1"/>
          </p:cNvPicPr>
          <p:nvPr/>
        </p:nvPicPr>
        <p:blipFill>
          <a:blip r:embed="rId4"/>
          <a:stretch>
            <a:fillRect/>
          </a:stretch>
        </p:blipFill>
        <p:spPr>
          <a:xfrm>
            <a:off x="11018520" y="6241311"/>
            <a:ext cx="844178" cy="345430"/>
          </a:xfrm>
          <a:prstGeom prst="rect">
            <a:avLst/>
          </a:prstGeom>
        </p:spPr>
      </p:pic>
      <p:graphicFrame>
        <p:nvGraphicFramePr>
          <p:cNvPr id="5" name="Rectangle 3">
            <a:extLst>
              <a:ext uri="{FF2B5EF4-FFF2-40B4-BE49-F238E27FC236}">
                <a16:creationId xmlns:a16="http://schemas.microsoft.com/office/drawing/2014/main" id="{24DDD627-0F63-A136-D39E-4273FE25AF22}"/>
              </a:ext>
            </a:extLst>
          </p:cNvPr>
          <p:cNvGraphicFramePr>
            <a:graphicFrameLocks noGrp="1"/>
          </p:cNvGraphicFramePr>
          <p:nvPr>
            <p:ph idx="1"/>
            <p:extLst>
              <p:ext uri="{D42A27DB-BD31-4B8C-83A1-F6EECF244321}">
                <p14:modId xmlns:p14="http://schemas.microsoft.com/office/powerpoint/2010/main" val="3876232256"/>
              </p:ext>
            </p:extLst>
          </p:nvPr>
        </p:nvGraphicFramePr>
        <p:xfrm>
          <a:off x="329302" y="2199861"/>
          <a:ext cx="4653515" cy="32202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4212" name="Rectangle 3">
            <a:extLst>
              <a:ext uri="{FF2B5EF4-FFF2-40B4-BE49-F238E27FC236}">
                <a16:creationId xmlns:a16="http://schemas.microsoft.com/office/drawing/2014/main" id="{E4B4E0F4-987E-6662-C728-F178BAFDEBB1}"/>
              </a:ext>
            </a:extLst>
          </p:cNvPr>
          <p:cNvGraphicFramePr/>
          <p:nvPr>
            <p:extLst>
              <p:ext uri="{D42A27DB-BD31-4B8C-83A1-F6EECF244321}">
                <p14:modId xmlns:p14="http://schemas.microsoft.com/office/powerpoint/2010/main" val="960981532"/>
              </p:ext>
            </p:extLst>
          </p:nvPr>
        </p:nvGraphicFramePr>
        <p:xfrm>
          <a:off x="6096000" y="888074"/>
          <a:ext cx="5683844" cy="275168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Εικόνα 10">
            <a:extLst>
              <a:ext uri="{FF2B5EF4-FFF2-40B4-BE49-F238E27FC236}">
                <a16:creationId xmlns:a16="http://schemas.microsoft.com/office/drawing/2014/main" id="{DFB3BECC-C071-FDB3-48CE-FAC9C47905D2}"/>
              </a:ext>
            </a:extLst>
          </p:cNvPr>
          <p:cNvPicPr>
            <a:picLocks noChangeAspect="1"/>
          </p:cNvPicPr>
          <p:nvPr/>
        </p:nvPicPr>
        <p:blipFill>
          <a:blip r:embed="rId15"/>
          <a:stretch>
            <a:fillRect/>
          </a:stretch>
        </p:blipFill>
        <p:spPr>
          <a:xfrm>
            <a:off x="6950096" y="3429000"/>
            <a:ext cx="3981989" cy="2649832"/>
          </a:xfrm>
          <a:prstGeom prst="rect">
            <a:avLst/>
          </a:prstGeom>
        </p:spPr>
      </p:pic>
    </p:spTree>
    <p:extLst>
      <p:ext uri="{BB962C8B-B14F-4D97-AF65-F5344CB8AC3E}">
        <p14:creationId xmlns:p14="http://schemas.microsoft.com/office/powerpoint/2010/main" val="417210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42617" y="372437"/>
            <a:ext cx="10007331" cy="960438"/>
          </a:xfrm>
        </p:spPr>
        <p:txBody>
          <a:bodyPr>
            <a:normAutofit fontScale="90000"/>
          </a:bodyPr>
          <a:lstStyle/>
          <a:p>
            <a:pPr eaLnBrk="1" hangingPunct="1">
              <a:defRPr/>
            </a:pPr>
            <a:r>
              <a:rPr lang="el-GR" dirty="0">
                <a:solidFill>
                  <a:schemeClr val="accent4">
                    <a:lumMod val="75000"/>
                  </a:schemeClr>
                </a:solidFill>
                <a:latin typeface="Calibri" panose="020F0502020204030204" pitchFamily="34" charset="0"/>
              </a:rPr>
              <a:t>Εργαστήριο του Μέλλοντος (</a:t>
            </a:r>
            <a:r>
              <a:rPr lang="el-GR" dirty="0" err="1">
                <a:solidFill>
                  <a:schemeClr val="accent4">
                    <a:lumMod val="75000"/>
                  </a:schemeClr>
                </a:solidFill>
                <a:latin typeface="Calibri" panose="020F0502020204030204" pitchFamily="34" charset="0"/>
              </a:rPr>
              <a:t>Future</a:t>
            </a:r>
            <a:r>
              <a:rPr lang="el-GR" dirty="0">
                <a:solidFill>
                  <a:schemeClr val="accent4">
                    <a:lumMod val="75000"/>
                  </a:schemeClr>
                </a:solidFill>
                <a:latin typeface="Calibri" panose="020F0502020204030204" pitchFamily="34" charset="0"/>
              </a:rPr>
              <a:t> </a:t>
            </a:r>
            <a:r>
              <a:rPr lang="el-GR" dirty="0" err="1">
                <a:solidFill>
                  <a:schemeClr val="accent4">
                    <a:lumMod val="75000"/>
                  </a:schemeClr>
                </a:solidFill>
                <a:latin typeface="Calibri" panose="020F0502020204030204" pitchFamily="34" charset="0"/>
              </a:rPr>
              <a:t>Workshop</a:t>
            </a:r>
            <a:r>
              <a:rPr lang="el-GR" dirty="0">
                <a:solidFill>
                  <a:schemeClr val="accent4">
                    <a:lumMod val="75000"/>
                  </a:schemeClr>
                </a:solidFill>
                <a:latin typeface="Calibri" panose="020F0502020204030204" pitchFamily="34" charset="0"/>
              </a:rPr>
              <a:t>)</a:t>
            </a:r>
          </a:p>
        </p:txBody>
      </p:sp>
      <p:sp>
        <p:nvSpPr>
          <p:cNvPr id="3" name="TextBox 2">
            <a:extLst>
              <a:ext uri="{FF2B5EF4-FFF2-40B4-BE49-F238E27FC236}">
                <a16:creationId xmlns:a16="http://schemas.microsoft.com/office/drawing/2014/main" id="{4432D589-5EE0-61CF-7D74-69E54BCC1D3B}"/>
              </a:ext>
            </a:extLst>
          </p:cNvPr>
          <p:cNvSpPr txBox="1"/>
          <p:nvPr/>
        </p:nvSpPr>
        <p:spPr>
          <a:xfrm>
            <a:off x="470452" y="1332875"/>
            <a:ext cx="2504661" cy="461665"/>
          </a:xfrm>
          <a:prstGeom prst="rect">
            <a:avLst/>
          </a:prstGeom>
          <a:noFill/>
        </p:spPr>
        <p:txBody>
          <a:bodyPr wrap="square">
            <a:spAutoFit/>
          </a:bodyPr>
          <a:lstStyle/>
          <a:p>
            <a:pPr eaLnBrk="1" hangingPunct="1">
              <a:buFont typeface="Wingdings" panose="05000000000000000000" pitchFamily="2" charset="2"/>
              <a:buNone/>
              <a:defRPr/>
            </a:pPr>
            <a:r>
              <a:rPr lang="el-GR" sz="2400" dirty="0">
                <a:solidFill>
                  <a:schemeClr val="accent1">
                    <a:lumMod val="75000"/>
                  </a:schemeClr>
                </a:solidFill>
                <a:latin typeface="Calibri Light" panose="020F0302020204030204" pitchFamily="34" charset="0"/>
                <a:cs typeface="Calibri Light" panose="020F0302020204030204" pitchFamily="34" charset="0"/>
              </a:rPr>
              <a:t>Γιατί και πότε</a:t>
            </a:r>
          </a:p>
        </p:txBody>
      </p:sp>
      <p:sp>
        <p:nvSpPr>
          <p:cNvPr id="6" name="TextBox 5">
            <a:extLst>
              <a:ext uri="{FF2B5EF4-FFF2-40B4-BE49-F238E27FC236}">
                <a16:creationId xmlns:a16="http://schemas.microsoft.com/office/drawing/2014/main" id="{582DD7B4-7BE5-878F-7656-800992431C83}"/>
              </a:ext>
            </a:extLst>
          </p:cNvPr>
          <p:cNvSpPr txBox="1"/>
          <p:nvPr/>
        </p:nvSpPr>
        <p:spPr>
          <a:xfrm>
            <a:off x="502545" y="3787553"/>
            <a:ext cx="2257760" cy="464871"/>
          </a:xfrm>
          <a:prstGeom prst="rect">
            <a:avLst/>
          </a:prstGeom>
          <a:noFill/>
        </p:spPr>
        <p:txBody>
          <a:bodyPr wrap="square">
            <a:spAutoFit/>
          </a:bodyPr>
          <a:lstStyle>
            <a:defPPr>
              <a:defRPr lang="en-US"/>
            </a:defPPr>
            <a:lvl1pPr>
              <a:buFont typeface="Wingdings" panose="05000000000000000000" pitchFamily="2" charset="2"/>
              <a:buNone/>
              <a:defRPr sz="2400">
                <a:solidFill>
                  <a:schemeClr val="accent1">
                    <a:lumMod val="75000"/>
                  </a:schemeClr>
                </a:solidFill>
                <a:latin typeface="Calibri Light" panose="020F0302020204030204" pitchFamily="34" charset="0"/>
                <a:cs typeface="Calibri Light" panose="020F0302020204030204" pitchFamily="34" charset="0"/>
              </a:defRPr>
            </a:lvl1pPr>
          </a:lstStyle>
          <a:p>
            <a:r>
              <a:rPr lang="el-GR" dirty="0"/>
              <a:t>Με ποιον τρόπο</a:t>
            </a:r>
          </a:p>
        </p:txBody>
      </p:sp>
      <p:pic>
        <p:nvPicPr>
          <p:cNvPr id="7" name="Εικόνα 6" descr="Εικόνα που περιέχει κείμενο, γραμματοσειρά, στιγμιότυπο οθόνης, γραφιστική&#10;&#10;Περιγραφή που δημιουργήθηκε αυτόματα">
            <a:extLst>
              <a:ext uri="{FF2B5EF4-FFF2-40B4-BE49-F238E27FC236}">
                <a16:creationId xmlns:a16="http://schemas.microsoft.com/office/drawing/2014/main" id="{A556BF74-B720-6E62-523F-DFFA62F7AA86}"/>
              </a:ext>
            </a:extLst>
          </p:cNvPr>
          <p:cNvPicPr>
            <a:picLocks noChangeAspect="1"/>
          </p:cNvPicPr>
          <p:nvPr/>
        </p:nvPicPr>
        <p:blipFill>
          <a:blip r:embed="rId2"/>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DCB97361-9088-D401-CCA6-D5DF7BB6E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33" y="6221203"/>
            <a:ext cx="2547134" cy="383187"/>
          </a:xfrm>
          <a:prstGeom prst="rect">
            <a:avLst/>
          </a:prstGeom>
        </p:spPr>
      </p:pic>
      <p:pic>
        <p:nvPicPr>
          <p:cNvPr id="9" name="Εικόνα 8" descr="Εικόνα που περιέχει κείμενο, λογότυπο, γραμματοσειρά, έμβλημα&#10;&#10;Περιγραφή που δημιουργήθηκε αυτόματα">
            <a:extLst>
              <a:ext uri="{FF2B5EF4-FFF2-40B4-BE49-F238E27FC236}">
                <a16:creationId xmlns:a16="http://schemas.microsoft.com/office/drawing/2014/main" id="{09F89D34-1C92-F4BA-0933-397EE49D3936}"/>
              </a:ext>
            </a:extLst>
          </p:cNvPr>
          <p:cNvPicPr>
            <a:picLocks noChangeAspect="1"/>
          </p:cNvPicPr>
          <p:nvPr/>
        </p:nvPicPr>
        <p:blipFill>
          <a:blip r:embed="rId4"/>
          <a:stretch>
            <a:fillRect/>
          </a:stretch>
        </p:blipFill>
        <p:spPr>
          <a:xfrm>
            <a:off x="11018520" y="6241311"/>
            <a:ext cx="844178" cy="345430"/>
          </a:xfrm>
          <a:prstGeom prst="rect">
            <a:avLst/>
          </a:prstGeom>
        </p:spPr>
      </p:pic>
      <p:graphicFrame>
        <p:nvGraphicFramePr>
          <p:cNvPr id="5" name="Rectangle 3">
            <a:extLst>
              <a:ext uri="{FF2B5EF4-FFF2-40B4-BE49-F238E27FC236}">
                <a16:creationId xmlns:a16="http://schemas.microsoft.com/office/drawing/2014/main" id="{24DDD627-0F63-A136-D39E-4273FE25AF22}"/>
              </a:ext>
            </a:extLst>
          </p:cNvPr>
          <p:cNvGraphicFramePr>
            <a:graphicFrameLocks noGrp="1"/>
          </p:cNvGraphicFramePr>
          <p:nvPr>
            <p:ph idx="1"/>
            <p:extLst>
              <p:ext uri="{D42A27DB-BD31-4B8C-83A1-F6EECF244321}">
                <p14:modId xmlns:p14="http://schemas.microsoft.com/office/powerpoint/2010/main" val="1927144297"/>
              </p:ext>
            </p:extLst>
          </p:nvPr>
        </p:nvGraphicFramePr>
        <p:xfrm>
          <a:off x="502545" y="1518188"/>
          <a:ext cx="7838662" cy="2096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3">
            <a:extLst>
              <a:ext uri="{FF2B5EF4-FFF2-40B4-BE49-F238E27FC236}">
                <a16:creationId xmlns:a16="http://schemas.microsoft.com/office/drawing/2014/main" id="{F6B6B74D-714E-03F1-D94F-A94C21C0209F}"/>
              </a:ext>
            </a:extLst>
          </p:cNvPr>
          <p:cNvSpPr txBox="1">
            <a:spLocks noChangeArrowheads="1"/>
          </p:cNvSpPr>
          <p:nvPr/>
        </p:nvSpPr>
        <p:spPr>
          <a:xfrm>
            <a:off x="502545" y="4226469"/>
            <a:ext cx="7040265" cy="18091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accent1"/>
              </a:buClr>
              <a:buFont typeface="Wingdings" panose="05000000000000000000" pitchFamily="2" charset="2"/>
              <a:buChar char="v"/>
              <a:defRPr/>
            </a:pPr>
            <a:r>
              <a:rPr lang="el-GR" sz="2200" spc="-20" dirty="0">
                <a:latin typeface="Calibri" panose="020F0502020204030204" pitchFamily="34" charset="0"/>
              </a:rPr>
              <a:t>Προετοιμασία (επεξήγηση και χώρος)</a:t>
            </a:r>
          </a:p>
          <a:p>
            <a:pPr>
              <a:lnSpc>
                <a:spcPct val="100000"/>
              </a:lnSpc>
              <a:buClr>
                <a:schemeClr val="accent1"/>
              </a:buClr>
              <a:buFont typeface="Wingdings" panose="05000000000000000000" pitchFamily="2" charset="2"/>
              <a:buChar char="v"/>
              <a:defRPr/>
            </a:pPr>
            <a:r>
              <a:rPr lang="el-GR" sz="2200" spc="-20" dirty="0">
                <a:latin typeface="Calibri" panose="020F0502020204030204" pitchFamily="34" charset="0"/>
              </a:rPr>
              <a:t>Κριτική (αρνητικές όψεις, ομαδοποίηση, συζήτηση)</a:t>
            </a:r>
          </a:p>
          <a:p>
            <a:pPr>
              <a:lnSpc>
                <a:spcPct val="100000"/>
              </a:lnSpc>
              <a:buClr>
                <a:schemeClr val="accent1"/>
              </a:buClr>
              <a:buFont typeface="Wingdings" panose="05000000000000000000" pitchFamily="2" charset="2"/>
              <a:buChar char="v"/>
              <a:defRPr/>
            </a:pPr>
            <a:r>
              <a:rPr lang="el-GR" sz="2200" spc="-20" dirty="0">
                <a:latin typeface="Calibri" panose="020F0502020204030204" pitchFamily="34" charset="0"/>
              </a:rPr>
              <a:t>Φαντασία (ουτοπικές προτάσεις, SWOT </a:t>
            </a:r>
            <a:r>
              <a:rPr lang="el-GR" sz="2200" spc="-20" dirty="0" err="1">
                <a:latin typeface="Calibri" panose="020F0502020204030204" pitchFamily="34" charset="0"/>
              </a:rPr>
              <a:t>analysis</a:t>
            </a:r>
            <a:r>
              <a:rPr lang="el-GR" sz="2200" spc="-20" dirty="0">
                <a:latin typeface="Calibri" panose="020F0502020204030204" pitchFamily="34" charset="0"/>
              </a:rPr>
              <a:t>)</a:t>
            </a:r>
          </a:p>
          <a:p>
            <a:pPr>
              <a:lnSpc>
                <a:spcPct val="100000"/>
              </a:lnSpc>
              <a:buClr>
                <a:schemeClr val="accent1"/>
              </a:buClr>
              <a:buFont typeface="Wingdings" panose="05000000000000000000" pitchFamily="2" charset="2"/>
              <a:buChar char="v"/>
              <a:defRPr/>
            </a:pPr>
            <a:r>
              <a:rPr lang="el-GR" sz="2200" spc="-20" dirty="0">
                <a:latin typeface="Calibri" panose="020F0502020204030204" pitchFamily="34" charset="0"/>
              </a:rPr>
              <a:t>Πραγματοποίηση (διατύπωση λύσης, εκπόνηση σχεδίου)</a:t>
            </a:r>
          </a:p>
        </p:txBody>
      </p:sp>
      <p:pic>
        <p:nvPicPr>
          <p:cNvPr id="2" name="Εικόνα 1">
            <a:extLst>
              <a:ext uri="{FF2B5EF4-FFF2-40B4-BE49-F238E27FC236}">
                <a16:creationId xmlns:a16="http://schemas.microsoft.com/office/drawing/2014/main" id="{B6BC767D-7674-7BA3-731F-781ACB5AFD4A}"/>
              </a:ext>
            </a:extLst>
          </p:cNvPr>
          <p:cNvPicPr>
            <a:picLocks noChangeAspect="1"/>
          </p:cNvPicPr>
          <p:nvPr/>
        </p:nvPicPr>
        <p:blipFill>
          <a:blip r:embed="rId10"/>
          <a:stretch>
            <a:fillRect/>
          </a:stretch>
        </p:blipFill>
        <p:spPr>
          <a:xfrm>
            <a:off x="8440015" y="3787553"/>
            <a:ext cx="2890595" cy="2182694"/>
          </a:xfrm>
          <a:prstGeom prst="rect">
            <a:avLst/>
          </a:prstGeom>
        </p:spPr>
      </p:pic>
    </p:spTree>
    <p:extLst>
      <p:ext uri="{BB962C8B-B14F-4D97-AF65-F5344CB8AC3E}">
        <p14:creationId xmlns:p14="http://schemas.microsoft.com/office/powerpoint/2010/main" val="225144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64FBA3-A493-43A4-6997-3C237530E6D8}"/>
              </a:ext>
            </a:extLst>
          </p:cNvPr>
          <p:cNvSpPr txBox="1"/>
          <p:nvPr/>
        </p:nvSpPr>
        <p:spPr>
          <a:xfrm>
            <a:off x="2965952" y="6642556"/>
            <a:ext cx="6096000" cy="215444"/>
          </a:xfrm>
          <a:prstGeom prst="rect">
            <a:avLst/>
          </a:prstGeom>
          <a:noFill/>
        </p:spPr>
        <p:txBody>
          <a:bodyPr wrap="square">
            <a:spAutoFit/>
          </a:bodyPr>
          <a:lstStyle/>
          <a:p>
            <a:pPr marL="0" marR="0" lvl="0" indent="0" algn="ctr" defTabSz="914400" rtl="0" eaLnBrk="0" fontAlgn="base" latinLnBrk="0" hangingPunct="0">
              <a:spcBef>
                <a:spcPts val="600"/>
              </a:spcBef>
              <a:spcAft>
                <a:spcPts val="600"/>
              </a:spcAft>
              <a:buClrTx/>
              <a:buSzTx/>
              <a:buFontTx/>
              <a:buNone/>
              <a:tabLst>
                <a:tab pos="2636838" algn="ctr"/>
                <a:tab pos="5273675" algn="r"/>
              </a:tabLst>
            </a:pPr>
            <a:r>
              <a:rPr kumimoji="0" lang="el-GR" altLang="el-GR" sz="8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ΥΠΟΕΡΓΟ 1: ΓΡΑΦΕΙΟ ΥΠΟΣΤΗΡΙΞΗΣ ΤΗΣ ΔΙΔΑΣΚΑΛΙΑΣ ΚΑΙ ΜΑΘΗΣΗΣ  ΣΤΟ ΠΑΝΕΠΙΣΤΗΜΙΟ ΠΑΤΡΩΝ (MIS 5161689) </a:t>
            </a:r>
            <a:endParaRPr kumimoji="0" lang="el-GR" altLang="el-GR" sz="800" b="0" i="0" u="none" strike="noStrike" cap="none" normalizeH="0" baseline="0" dirty="0">
              <a:ln>
                <a:noFill/>
              </a:ln>
              <a:solidFill>
                <a:schemeClr val="bg1"/>
              </a:solidFill>
              <a:effectLst/>
            </a:endParaRPr>
          </a:p>
        </p:txBody>
      </p:sp>
      <p:pic>
        <p:nvPicPr>
          <p:cNvPr id="3" name="Εικόνα 2">
            <a:extLst>
              <a:ext uri="{FF2B5EF4-FFF2-40B4-BE49-F238E27FC236}">
                <a16:creationId xmlns:a16="http://schemas.microsoft.com/office/drawing/2014/main" id="{A2E9F1A4-4BD1-909F-AC0C-AF4A99320515}"/>
              </a:ext>
            </a:extLst>
          </p:cNvPr>
          <p:cNvPicPr>
            <a:picLocks noChangeAspect="1"/>
          </p:cNvPicPr>
          <p:nvPr/>
        </p:nvPicPr>
        <p:blipFill>
          <a:blip r:embed="rId2"/>
          <a:stretch>
            <a:fillRect/>
          </a:stretch>
        </p:blipFill>
        <p:spPr>
          <a:xfrm>
            <a:off x="11018520" y="6241311"/>
            <a:ext cx="844178" cy="345430"/>
          </a:xfrm>
          <a:prstGeom prst="rect">
            <a:avLst/>
          </a:prstGeom>
        </p:spPr>
      </p:pic>
      <p:pic>
        <p:nvPicPr>
          <p:cNvPr id="7" name="Εικόνα 6">
            <a:extLst>
              <a:ext uri="{FF2B5EF4-FFF2-40B4-BE49-F238E27FC236}">
                <a16:creationId xmlns:a16="http://schemas.microsoft.com/office/drawing/2014/main" id="{92887E2F-991F-81CD-2593-1822A5A7FF62}"/>
              </a:ext>
            </a:extLst>
          </p:cNvPr>
          <p:cNvPicPr>
            <a:picLocks noChangeAspect="1"/>
          </p:cNvPicPr>
          <p:nvPr/>
        </p:nvPicPr>
        <p:blipFill>
          <a:blip r:embed="rId3"/>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854D7913-AC3E-A48F-0292-E072F194D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235" y="6241311"/>
            <a:ext cx="2547134" cy="383187"/>
          </a:xfrm>
          <a:prstGeom prst="rect">
            <a:avLst/>
          </a:prstGeom>
        </p:spPr>
      </p:pic>
      <p:graphicFrame>
        <p:nvGraphicFramePr>
          <p:cNvPr id="9" name="Rectangle 3">
            <a:extLst>
              <a:ext uri="{FF2B5EF4-FFF2-40B4-BE49-F238E27FC236}">
                <a16:creationId xmlns:a16="http://schemas.microsoft.com/office/drawing/2014/main" id="{1EB0F848-18AF-C9CF-31E5-156B9BDF8FCC}"/>
              </a:ext>
            </a:extLst>
          </p:cNvPr>
          <p:cNvGraphicFramePr>
            <a:graphicFrameLocks noGrp="1"/>
          </p:cNvGraphicFramePr>
          <p:nvPr>
            <p:ph idx="1"/>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74425053"/>
      </p:ext>
    </p:extLst>
  </p:cSld>
  <p:clrMapOvr>
    <a:masterClrMapping/>
  </p:clrMapOvr>
  <mc:AlternateContent xmlns:mc="http://schemas.openxmlformats.org/markup-compatibility/2006" xmlns:p14="http://schemas.microsoft.com/office/powerpoint/2010/main">
    <mc:Choice Requires="p14">
      <p:transition spd="slow" p14:dur="2000" advTm="15660"/>
    </mc:Choice>
    <mc:Fallback xmlns="">
      <p:transition spd="slow" advTm="156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4">
            <a:extLst>
              <a:ext uri="{FF2B5EF4-FFF2-40B4-BE49-F238E27FC236}">
                <a16:creationId xmlns:a16="http://schemas.microsoft.com/office/drawing/2014/main" id="{B4323470-BF47-4C35-9DE7-DB02D44BB5B7}"/>
              </a:ext>
            </a:extLst>
          </p:cNvPr>
          <p:cNvGraphicFramePr>
            <a:graphicFrameLocks noGrp="1"/>
          </p:cNvGraphicFramePr>
          <p:nvPr>
            <p:extLst>
              <p:ext uri="{D42A27DB-BD31-4B8C-83A1-F6EECF244321}">
                <p14:modId xmlns:p14="http://schemas.microsoft.com/office/powerpoint/2010/main" val="462880406"/>
              </p:ext>
            </p:extLst>
          </p:nvPr>
        </p:nvGraphicFramePr>
        <p:xfrm>
          <a:off x="1875693" y="408830"/>
          <a:ext cx="8440614" cy="5334000"/>
        </p:xfrm>
        <a:graphic>
          <a:graphicData uri="http://schemas.openxmlformats.org/drawingml/2006/table">
            <a:tbl>
              <a:tblPr firstRow="1" bandRow="1">
                <a:tableStyleId>{E8B1032C-EA38-4F05-BA0D-38AFFFC7BED3}</a:tableStyleId>
              </a:tblPr>
              <a:tblGrid>
                <a:gridCol w="2532184">
                  <a:extLst>
                    <a:ext uri="{9D8B030D-6E8A-4147-A177-3AD203B41FA5}">
                      <a16:colId xmlns:a16="http://schemas.microsoft.com/office/drawing/2014/main" val="2336756213"/>
                    </a:ext>
                  </a:extLst>
                </a:gridCol>
                <a:gridCol w="2009366">
                  <a:extLst>
                    <a:ext uri="{9D8B030D-6E8A-4147-A177-3AD203B41FA5}">
                      <a16:colId xmlns:a16="http://schemas.microsoft.com/office/drawing/2014/main" val="1206001203"/>
                    </a:ext>
                  </a:extLst>
                </a:gridCol>
                <a:gridCol w="1927462">
                  <a:extLst>
                    <a:ext uri="{9D8B030D-6E8A-4147-A177-3AD203B41FA5}">
                      <a16:colId xmlns:a16="http://schemas.microsoft.com/office/drawing/2014/main" val="1141000136"/>
                    </a:ext>
                  </a:extLst>
                </a:gridCol>
                <a:gridCol w="1971602">
                  <a:extLst>
                    <a:ext uri="{9D8B030D-6E8A-4147-A177-3AD203B41FA5}">
                      <a16:colId xmlns:a16="http://schemas.microsoft.com/office/drawing/2014/main" val="2621386767"/>
                    </a:ext>
                  </a:extLst>
                </a:gridCol>
              </a:tblGrid>
              <a:tr h="370840">
                <a:tc>
                  <a:txBody>
                    <a:bodyPr/>
                    <a:lstStyle/>
                    <a:p>
                      <a:pPr algn="ctr"/>
                      <a:r>
                        <a:rPr lang="el-GR" b="1" dirty="0">
                          <a:solidFill>
                            <a:schemeClr val="accent2">
                              <a:lumMod val="50000"/>
                            </a:schemeClr>
                          </a:solidFill>
                          <a:effectLst>
                            <a:outerShdw blurRad="38100" dist="38100" dir="2700000" algn="tl">
                              <a:srgbClr val="000000">
                                <a:alpha val="43137"/>
                              </a:srgbClr>
                            </a:outerShdw>
                          </a:effectLst>
                        </a:rPr>
                        <a:t>Μέθοδος /Τεχνική</a:t>
                      </a:r>
                    </a:p>
                  </a:txBody>
                  <a:tcPr/>
                </a:tc>
                <a:tc>
                  <a:txBody>
                    <a:bodyPr/>
                    <a:lstStyle/>
                    <a:p>
                      <a:pPr algn="ctr"/>
                      <a:r>
                        <a:rPr lang="el-GR" b="1" dirty="0">
                          <a:solidFill>
                            <a:schemeClr val="accent2">
                              <a:lumMod val="50000"/>
                            </a:schemeClr>
                          </a:solidFill>
                          <a:effectLst>
                            <a:outerShdw blurRad="38100" dist="38100" dir="2700000" algn="tl">
                              <a:srgbClr val="000000">
                                <a:alpha val="43137"/>
                              </a:srgbClr>
                            </a:outerShdw>
                          </a:effectLst>
                        </a:rPr>
                        <a:t>Γνώσεις</a:t>
                      </a:r>
                    </a:p>
                  </a:txBody>
                  <a:tcPr/>
                </a:tc>
                <a:tc>
                  <a:txBody>
                    <a:bodyPr/>
                    <a:lstStyle/>
                    <a:p>
                      <a:pPr algn="ctr"/>
                      <a:r>
                        <a:rPr lang="el-GR" b="1" dirty="0">
                          <a:solidFill>
                            <a:schemeClr val="accent2">
                              <a:lumMod val="50000"/>
                            </a:schemeClr>
                          </a:solidFill>
                          <a:effectLst>
                            <a:outerShdw blurRad="38100" dist="38100" dir="2700000" algn="tl">
                              <a:srgbClr val="000000">
                                <a:alpha val="43137"/>
                              </a:srgbClr>
                            </a:outerShdw>
                          </a:effectLst>
                        </a:rPr>
                        <a:t>Δεξιότητες </a:t>
                      </a:r>
                    </a:p>
                  </a:txBody>
                  <a:tcPr/>
                </a:tc>
                <a:tc>
                  <a:txBody>
                    <a:bodyPr/>
                    <a:lstStyle/>
                    <a:p>
                      <a:pPr algn="ctr"/>
                      <a:r>
                        <a:rPr lang="el-GR" b="1" dirty="0">
                          <a:solidFill>
                            <a:schemeClr val="accent2">
                              <a:lumMod val="50000"/>
                            </a:schemeClr>
                          </a:solidFill>
                          <a:effectLst>
                            <a:outerShdw blurRad="38100" dist="38100" dir="2700000" algn="tl">
                              <a:srgbClr val="000000">
                                <a:alpha val="43137"/>
                              </a:srgbClr>
                            </a:outerShdw>
                          </a:effectLst>
                        </a:rPr>
                        <a:t>Στάσεις  -  Συμπεριφορές</a:t>
                      </a:r>
                    </a:p>
                  </a:txBody>
                  <a:tcPr/>
                </a:tc>
                <a:extLst>
                  <a:ext uri="{0D108BD9-81ED-4DB2-BD59-A6C34878D82A}">
                    <a16:rowId xmlns:a16="http://schemas.microsoft.com/office/drawing/2014/main" val="1230916366"/>
                  </a:ext>
                </a:extLst>
              </a:tr>
              <a:tr h="370840">
                <a:tc>
                  <a:txBody>
                    <a:bodyPr/>
                    <a:lstStyle/>
                    <a:p>
                      <a:r>
                        <a:rPr lang="el-GR" b="1" dirty="0">
                          <a:effectLst>
                            <a:outerShdw blurRad="38100" dist="38100" dir="2700000" algn="tl">
                              <a:srgbClr val="000000">
                                <a:alpha val="43137"/>
                              </a:srgbClr>
                            </a:outerShdw>
                          </a:effectLst>
                        </a:rPr>
                        <a:t>Παρουσίαση/εισήγηση</a:t>
                      </a:r>
                    </a:p>
                  </a:txBody>
                  <a:tcPr/>
                </a:tc>
                <a:tc>
                  <a:txBody>
                    <a:bodyPr/>
                    <a:lstStyle/>
                    <a:p>
                      <a:pPr algn="ctr"/>
                      <a:r>
                        <a:rPr lang="el-GR" sz="2200" dirty="0">
                          <a:solidFill>
                            <a:schemeClr val="accent5">
                              <a:lumMod val="50000"/>
                            </a:schemeClr>
                          </a:solidFill>
                          <a:sym typeface="Wingdings" panose="05000000000000000000" pitchFamily="2" charset="2"/>
                        </a:rPr>
                        <a:t></a:t>
                      </a:r>
                      <a:endParaRPr lang="el-GR" sz="2200" dirty="0">
                        <a:solidFill>
                          <a:schemeClr val="accent5">
                            <a:lumMod val="50000"/>
                          </a:schemeClr>
                        </a:solidFill>
                      </a:endParaRPr>
                    </a:p>
                  </a:txBody>
                  <a:tcPr/>
                </a:tc>
                <a:tc>
                  <a:txBody>
                    <a:bodyPr/>
                    <a:lstStyle/>
                    <a:p>
                      <a:pPr algn="ctr"/>
                      <a:endParaRPr lang="el-GR">
                        <a:solidFill>
                          <a:schemeClr val="accent5">
                            <a:lumMod val="50000"/>
                          </a:schemeClr>
                        </a:solidFill>
                      </a:endParaRPr>
                    </a:p>
                  </a:txBody>
                  <a:tcPr/>
                </a:tc>
                <a:tc>
                  <a:txBody>
                    <a:bodyPr/>
                    <a:lstStyle/>
                    <a:p>
                      <a:pPr algn="ctr"/>
                      <a:endParaRPr lang="el-GR">
                        <a:solidFill>
                          <a:schemeClr val="accent5">
                            <a:lumMod val="50000"/>
                          </a:schemeClr>
                        </a:solidFill>
                      </a:endParaRPr>
                    </a:p>
                  </a:txBody>
                  <a:tcPr/>
                </a:tc>
                <a:extLst>
                  <a:ext uri="{0D108BD9-81ED-4DB2-BD59-A6C34878D82A}">
                    <a16:rowId xmlns:a16="http://schemas.microsoft.com/office/drawing/2014/main" val="260321881"/>
                  </a:ext>
                </a:extLst>
              </a:tr>
              <a:tr h="370840">
                <a:tc>
                  <a:txBody>
                    <a:bodyPr/>
                    <a:lstStyle/>
                    <a:p>
                      <a:r>
                        <a:rPr lang="el-GR" b="1" dirty="0">
                          <a:effectLst>
                            <a:outerShdw blurRad="38100" dist="38100" dir="2700000" algn="tl">
                              <a:srgbClr val="000000">
                                <a:alpha val="43137"/>
                              </a:srgbClr>
                            </a:outerShdw>
                          </a:effectLst>
                        </a:rPr>
                        <a:t>Επίδειξη</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algn="ctr"/>
                      <a:endParaRPr lang="el-GR" sz="2200">
                        <a:solidFill>
                          <a:schemeClr val="accent5">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extLst>
                  <a:ext uri="{0D108BD9-81ED-4DB2-BD59-A6C34878D82A}">
                    <a16:rowId xmlns:a16="http://schemas.microsoft.com/office/drawing/2014/main" val="4140328118"/>
                  </a:ext>
                </a:extLst>
              </a:tr>
              <a:tr h="370840">
                <a:tc>
                  <a:txBody>
                    <a:bodyPr/>
                    <a:lstStyle/>
                    <a:p>
                      <a:r>
                        <a:rPr lang="el-GR" b="1" dirty="0">
                          <a:effectLst>
                            <a:outerShdw blurRad="38100" dist="38100" dir="2700000" algn="tl">
                              <a:srgbClr val="000000">
                                <a:alpha val="43137"/>
                              </a:srgbClr>
                            </a:outerShdw>
                          </a:effectLst>
                        </a:rPr>
                        <a:t>Συζήτηση/</a:t>
                      </a:r>
                      <a:r>
                        <a:rPr lang="en-US" b="1" dirty="0">
                          <a:effectLst>
                            <a:outerShdw blurRad="38100" dist="38100" dir="2700000" algn="tl">
                              <a:srgbClr val="000000">
                                <a:alpha val="43137"/>
                              </a:srgbClr>
                            </a:outerShdw>
                          </a:effectLst>
                        </a:rPr>
                        <a:t>Debate</a:t>
                      </a:r>
                      <a:endParaRPr lang="el-GR" b="1" dirty="0">
                        <a:effectLst>
                          <a:outerShdw blurRad="38100" dist="38100" dir="2700000" algn="tl">
                            <a:srgbClr val="000000">
                              <a:alpha val="43137"/>
                            </a:srgbClr>
                          </a:outerShdw>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algn="ctr"/>
                      <a:endParaRPr lang="el-GR" sz="2200">
                        <a:solidFill>
                          <a:schemeClr val="accent5">
                            <a:lumMod val="50000"/>
                          </a:schemeClr>
                        </a:solidFill>
                      </a:endParaRPr>
                    </a:p>
                  </a:txBody>
                  <a:tcPr/>
                </a:tc>
                <a:extLst>
                  <a:ext uri="{0D108BD9-81ED-4DB2-BD59-A6C34878D82A}">
                    <a16:rowId xmlns:a16="http://schemas.microsoft.com/office/drawing/2014/main" val="1163171932"/>
                  </a:ext>
                </a:extLst>
              </a:tr>
              <a:tr h="370840">
                <a:tc>
                  <a:txBody>
                    <a:bodyPr/>
                    <a:lstStyle/>
                    <a:p>
                      <a:r>
                        <a:rPr lang="en-US" b="1" dirty="0">
                          <a:effectLst>
                            <a:outerShdw blurRad="38100" dist="38100" dir="2700000" algn="tl">
                              <a:srgbClr val="000000">
                                <a:alpha val="43137"/>
                              </a:srgbClr>
                            </a:outerShdw>
                          </a:effectLst>
                        </a:rPr>
                        <a:t>Project</a:t>
                      </a:r>
                      <a:endParaRPr lang="el-GR" b="1" dirty="0">
                        <a:effectLst>
                          <a:outerShdw blurRad="38100" dist="38100" dir="2700000" algn="tl">
                            <a:srgbClr val="000000">
                              <a:alpha val="43137"/>
                            </a:srgbClr>
                          </a:outerShdw>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extLst>
                  <a:ext uri="{0D108BD9-81ED-4DB2-BD59-A6C34878D82A}">
                    <a16:rowId xmlns:a16="http://schemas.microsoft.com/office/drawing/2014/main" val="2628900583"/>
                  </a:ext>
                </a:extLst>
              </a:tr>
              <a:tr h="0">
                <a:tc>
                  <a:txBody>
                    <a:bodyPr/>
                    <a:lstStyle/>
                    <a:p>
                      <a:r>
                        <a:rPr lang="el-GR" b="1" dirty="0">
                          <a:effectLst>
                            <a:outerShdw blurRad="38100" dist="38100" dir="2700000" algn="tl">
                              <a:srgbClr val="000000">
                                <a:alpha val="43137"/>
                              </a:srgbClr>
                            </a:outerShdw>
                          </a:effectLst>
                        </a:rPr>
                        <a:t>Πρακτική άσκηση</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extLst>
                  <a:ext uri="{0D108BD9-81ED-4DB2-BD59-A6C34878D82A}">
                    <a16:rowId xmlns:a16="http://schemas.microsoft.com/office/drawing/2014/main" val="228186473"/>
                  </a:ext>
                </a:extLst>
              </a:tr>
              <a:tr h="370840">
                <a:tc>
                  <a:txBody>
                    <a:bodyPr/>
                    <a:lstStyle/>
                    <a:p>
                      <a:r>
                        <a:rPr lang="en-US" b="1" dirty="0">
                          <a:effectLst>
                            <a:outerShdw blurRad="38100" dist="38100" dir="2700000" algn="tl">
                              <a:srgbClr val="000000">
                                <a:alpha val="43137"/>
                              </a:srgbClr>
                            </a:outerShdw>
                          </a:effectLst>
                        </a:rPr>
                        <a:t>Brainstorming</a:t>
                      </a:r>
                      <a:endParaRPr lang="el-GR" b="1" dirty="0">
                        <a:effectLst>
                          <a:outerShdw blurRad="38100" dist="38100" dir="2700000" algn="tl">
                            <a:srgbClr val="000000">
                              <a:alpha val="43137"/>
                            </a:srgbClr>
                          </a:outerShdw>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algn="ctr"/>
                      <a:endParaRPr lang="el-GR" sz="2200" dirty="0">
                        <a:solidFill>
                          <a:schemeClr val="accent5">
                            <a:lumMod val="50000"/>
                          </a:schemeClr>
                        </a:solidFill>
                      </a:endParaRPr>
                    </a:p>
                  </a:txBody>
                  <a:tcPr/>
                </a:tc>
                <a:tc>
                  <a:txBody>
                    <a:bodyPr/>
                    <a:lstStyle/>
                    <a:p>
                      <a:pPr algn="ctr"/>
                      <a:endParaRPr lang="el-GR" sz="2200">
                        <a:solidFill>
                          <a:schemeClr val="accent5">
                            <a:lumMod val="50000"/>
                          </a:schemeClr>
                        </a:solidFill>
                      </a:endParaRPr>
                    </a:p>
                  </a:txBody>
                  <a:tcPr/>
                </a:tc>
                <a:extLst>
                  <a:ext uri="{0D108BD9-81ED-4DB2-BD59-A6C34878D82A}">
                    <a16:rowId xmlns:a16="http://schemas.microsoft.com/office/drawing/2014/main" val="1505459568"/>
                  </a:ext>
                </a:extLst>
              </a:tr>
              <a:tr h="370840">
                <a:tc>
                  <a:txBody>
                    <a:bodyPr/>
                    <a:lstStyle/>
                    <a:p>
                      <a:r>
                        <a:rPr lang="el-GR" b="1" dirty="0">
                          <a:effectLst>
                            <a:outerShdw blurRad="38100" dist="38100" dir="2700000" algn="tl">
                              <a:srgbClr val="000000">
                                <a:alpha val="43137"/>
                              </a:srgbClr>
                            </a:outerShdw>
                          </a:effectLst>
                        </a:rPr>
                        <a:t>Παίξιμο Ρόλων</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algn="ctr"/>
                      <a:endParaRPr lang="el-GR" sz="2200">
                        <a:solidFill>
                          <a:schemeClr val="accent5">
                            <a:lumMod val="50000"/>
                          </a:schemeClr>
                        </a:solidFill>
                      </a:endParaRPr>
                    </a:p>
                  </a:txBody>
                  <a:tcPr/>
                </a:tc>
                <a:extLst>
                  <a:ext uri="{0D108BD9-81ED-4DB2-BD59-A6C34878D82A}">
                    <a16:rowId xmlns:a16="http://schemas.microsoft.com/office/drawing/2014/main" val="959149872"/>
                  </a:ext>
                </a:extLst>
              </a:tr>
              <a:tr h="370840">
                <a:tc>
                  <a:txBody>
                    <a:bodyPr/>
                    <a:lstStyle/>
                    <a:p>
                      <a:r>
                        <a:rPr lang="el-GR" b="1" dirty="0">
                          <a:effectLst>
                            <a:outerShdw blurRad="38100" dist="38100" dir="2700000" algn="tl">
                              <a:srgbClr val="000000">
                                <a:alpha val="43137"/>
                              </a:srgbClr>
                            </a:outerShdw>
                          </a:effectLst>
                        </a:rPr>
                        <a:t>Προσομοίωση</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a:ln>
                            <a:noFill/>
                          </a:ln>
                          <a:solidFill>
                            <a:schemeClr val="accent5">
                              <a:lumMod val="50000"/>
                            </a:schemeClr>
                          </a:solidFill>
                          <a:effectLst/>
                          <a:uLnTx/>
                          <a:uFillTx/>
                          <a:latin typeface="Calibri" panose="020F0502020204030204"/>
                          <a:ea typeface="+mn-ea"/>
                          <a:cs typeface="+mn-cs"/>
                          <a:sym typeface="Wingdings" panose="05000000000000000000" pitchFamily="2" charset="2"/>
                        </a:rPr>
                        <a:t></a:t>
                      </a:r>
                      <a:endParaRPr kumimoji="0" lang="el-GR" sz="22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sym typeface="Wingdings" panose="05000000000000000000" pitchFamily="2" charset="2"/>
                        </a:rPr>
                        <a:t></a:t>
                      </a:r>
                      <a:endParaRPr kumimoji="0" lang="el-GR" sz="22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sym typeface="Wingdings" panose="05000000000000000000" pitchFamily="2" charset="2"/>
                        </a:rPr>
                        <a:t></a:t>
                      </a:r>
                      <a:endParaRPr kumimoji="0" lang="el-GR" sz="22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a:txBody>
                  <a:tcPr/>
                </a:tc>
                <a:extLst>
                  <a:ext uri="{0D108BD9-81ED-4DB2-BD59-A6C34878D82A}">
                    <a16:rowId xmlns:a16="http://schemas.microsoft.com/office/drawing/2014/main" val="61233623"/>
                  </a:ext>
                </a:extLst>
              </a:tr>
              <a:tr h="370840">
                <a:tc>
                  <a:txBody>
                    <a:bodyPr/>
                    <a:lstStyle/>
                    <a:p>
                      <a:r>
                        <a:rPr lang="el-GR" b="1" dirty="0">
                          <a:effectLst>
                            <a:outerShdw blurRad="38100" dist="38100" dir="2700000" algn="tl">
                              <a:srgbClr val="000000">
                                <a:alpha val="43137"/>
                              </a:srgbClr>
                            </a:outerShdw>
                          </a:effectLst>
                        </a:rPr>
                        <a:t>Μελέτη περίπτωσης</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algn="ctr"/>
                      <a:endParaRPr lang="el-GR" sz="2200" dirty="0">
                        <a:solidFill>
                          <a:schemeClr val="accent5">
                            <a:lumMod val="50000"/>
                          </a:schemeClr>
                        </a:solidFill>
                      </a:endParaRPr>
                    </a:p>
                  </a:txBody>
                  <a:tcPr/>
                </a:tc>
                <a:tc>
                  <a:txBody>
                    <a:bodyPr/>
                    <a:lstStyle/>
                    <a:p>
                      <a:pPr algn="ctr"/>
                      <a:endParaRPr lang="el-GR" sz="2200" dirty="0">
                        <a:solidFill>
                          <a:schemeClr val="accent5">
                            <a:lumMod val="50000"/>
                          </a:schemeClr>
                        </a:solidFill>
                      </a:endParaRPr>
                    </a:p>
                  </a:txBody>
                  <a:tcPr/>
                </a:tc>
                <a:extLst>
                  <a:ext uri="{0D108BD9-81ED-4DB2-BD59-A6C34878D82A}">
                    <a16:rowId xmlns:a16="http://schemas.microsoft.com/office/drawing/2014/main" val="1013710701"/>
                  </a:ext>
                </a:extLst>
              </a:tr>
              <a:tr h="370840">
                <a:tc>
                  <a:txBody>
                    <a:bodyPr/>
                    <a:lstStyle/>
                    <a:p>
                      <a:r>
                        <a:rPr lang="el-GR" b="1" dirty="0">
                          <a:effectLst>
                            <a:outerShdw blurRad="38100" dist="38100" dir="2700000" algn="tl">
                              <a:srgbClr val="000000">
                                <a:alpha val="43137"/>
                              </a:srgbClr>
                            </a:outerShdw>
                          </a:effectLst>
                        </a:rPr>
                        <a:t>Ατομική εργασία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tc>
                  <a:txBody>
                    <a:bodyPr/>
                    <a:lstStyle/>
                    <a:p>
                      <a:pPr algn="ctr"/>
                      <a:endParaRPr lang="el-GR" sz="2200" dirty="0">
                        <a:solidFill>
                          <a:schemeClr val="accent5">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accent5">
                              <a:lumMod val="50000"/>
                            </a:schemeClr>
                          </a:solidFill>
                          <a:latin typeface="+mn-lt"/>
                          <a:ea typeface="+mn-ea"/>
                          <a:cs typeface="+mn-cs"/>
                          <a:sym typeface="Wingdings" panose="05000000000000000000" pitchFamily="2" charset="2"/>
                        </a:rPr>
                        <a:t></a:t>
                      </a:r>
                      <a:endParaRPr lang="el-GR" sz="2200" kern="1200" dirty="0">
                        <a:solidFill>
                          <a:schemeClr val="accent5">
                            <a:lumMod val="50000"/>
                          </a:schemeClr>
                        </a:solidFill>
                        <a:latin typeface="+mn-lt"/>
                        <a:ea typeface="+mn-ea"/>
                        <a:cs typeface="+mn-cs"/>
                      </a:endParaRPr>
                    </a:p>
                  </a:txBody>
                  <a:tcPr/>
                </a:tc>
                <a:extLst>
                  <a:ext uri="{0D108BD9-81ED-4DB2-BD59-A6C34878D82A}">
                    <a16:rowId xmlns:a16="http://schemas.microsoft.com/office/drawing/2014/main" val="2892845767"/>
                  </a:ext>
                </a:extLst>
              </a:tr>
              <a:tr h="370840">
                <a:tc>
                  <a:txBody>
                    <a:bodyPr/>
                    <a:lstStyle/>
                    <a:p>
                      <a:r>
                        <a:rPr lang="el-GR" b="1" dirty="0">
                          <a:effectLst>
                            <a:outerShdw blurRad="38100" dist="38100" dir="2700000" algn="tl">
                              <a:srgbClr val="000000">
                                <a:alpha val="43137"/>
                              </a:srgbClr>
                            </a:outerShdw>
                          </a:effectLst>
                        </a:rPr>
                        <a:t>Εργασία σε ομάδες</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a:ln>
                            <a:noFill/>
                          </a:ln>
                          <a:solidFill>
                            <a:schemeClr val="accent5">
                              <a:lumMod val="50000"/>
                            </a:schemeClr>
                          </a:solidFill>
                          <a:effectLst/>
                          <a:uLnTx/>
                          <a:uFillTx/>
                          <a:latin typeface="Calibri" panose="020F0502020204030204"/>
                          <a:ea typeface="+mn-ea"/>
                          <a:cs typeface="+mn-cs"/>
                          <a:sym typeface="Wingdings" panose="05000000000000000000" pitchFamily="2" charset="2"/>
                        </a:rPr>
                        <a:t></a:t>
                      </a:r>
                      <a:endParaRPr kumimoji="0" lang="el-GR" sz="22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a:ln>
                            <a:noFill/>
                          </a:ln>
                          <a:solidFill>
                            <a:schemeClr val="accent5">
                              <a:lumMod val="50000"/>
                            </a:schemeClr>
                          </a:solidFill>
                          <a:effectLst/>
                          <a:uLnTx/>
                          <a:uFillTx/>
                          <a:latin typeface="Calibri" panose="020F0502020204030204"/>
                          <a:ea typeface="+mn-ea"/>
                          <a:cs typeface="+mn-cs"/>
                          <a:sym typeface="Wingdings" panose="05000000000000000000" pitchFamily="2" charset="2"/>
                        </a:rPr>
                        <a:t></a:t>
                      </a:r>
                      <a:endParaRPr kumimoji="0" lang="el-GR" sz="22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sym typeface="Wingdings" panose="05000000000000000000" pitchFamily="2" charset="2"/>
                        </a:rPr>
                        <a:t></a:t>
                      </a:r>
                      <a:endParaRPr kumimoji="0" lang="el-GR" sz="22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a:txBody>
                  <a:tcPr/>
                </a:tc>
                <a:extLst>
                  <a:ext uri="{0D108BD9-81ED-4DB2-BD59-A6C34878D82A}">
                    <a16:rowId xmlns:a16="http://schemas.microsoft.com/office/drawing/2014/main" val="2161897055"/>
                  </a:ext>
                </a:extLst>
              </a:tr>
            </a:tbl>
          </a:graphicData>
        </a:graphic>
      </p:graphicFrame>
      <p:sp>
        <p:nvSpPr>
          <p:cNvPr id="6" name="Ορθογώνιο 5">
            <a:extLst>
              <a:ext uri="{FF2B5EF4-FFF2-40B4-BE49-F238E27FC236}">
                <a16:creationId xmlns:a16="http://schemas.microsoft.com/office/drawing/2014/main" id="{64019C7F-42FE-4AEE-A051-AD1558260F4B}"/>
              </a:ext>
            </a:extLst>
          </p:cNvPr>
          <p:cNvSpPr/>
          <p:nvPr/>
        </p:nvSpPr>
        <p:spPr>
          <a:xfrm>
            <a:off x="9545548" y="5858440"/>
            <a:ext cx="1895061" cy="2471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Reece &amp; Walker, 2004</a:t>
            </a:r>
            <a:endParaRPr lang="el-GR" sz="1400" b="1" dirty="0">
              <a:solidFill>
                <a:schemeClr val="tx1"/>
              </a:solidFill>
            </a:endParaRPr>
          </a:p>
        </p:txBody>
      </p:sp>
      <p:pic>
        <p:nvPicPr>
          <p:cNvPr id="2" name="Εικόνα 1" descr="Εικόνα που περιέχει κείμενο, γραμματοσειρά, στιγμιότυπο οθόνης, γραφιστική&#10;&#10;Περιγραφή που δημιουργήθηκε αυτόματα">
            <a:extLst>
              <a:ext uri="{FF2B5EF4-FFF2-40B4-BE49-F238E27FC236}">
                <a16:creationId xmlns:a16="http://schemas.microsoft.com/office/drawing/2014/main" id="{3D849ECA-4C4B-71D2-9C2F-0A22100DCD73}"/>
              </a:ext>
            </a:extLst>
          </p:cNvPr>
          <p:cNvPicPr>
            <a:picLocks noChangeAspect="1"/>
          </p:cNvPicPr>
          <p:nvPr/>
        </p:nvPicPr>
        <p:blipFill>
          <a:blip r:embed="rId2"/>
          <a:stretch>
            <a:fillRect/>
          </a:stretch>
        </p:blipFill>
        <p:spPr>
          <a:xfrm>
            <a:off x="329302" y="6242115"/>
            <a:ext cx="1393481" cy="339720"/>
          </a:xfrm>
          <a:prstGeom prst="rect">
            <a:avLst/>
          </a:prstGeom>
        </p:spPr>
      </p:pic>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id="{F870C8D7-1DCC-D4D0-8FB3-F9B25C9CD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33" y="6221203"/>
            <a:ext cx="2547134" cy="383187"/>
          </a:xfrm>
          <a:prstGeom prst="rect">
            <a:avLst/>
          </a:prstGeom>
        </p:spPr>
      </p:pic>
      <p:pic>
        <p:nvPicPr>
          <p:cNvPr id="5" name="Εικόνα 4" descr="Εικόνα που περιέχει κείμενο, λογότυπο, γραμματοσειρά, έμβλημα&#10;&#10;Περιγραφή που δημιουργήθηκε αυτόματα">
            <a:extLst>
              <a:ext uri="{FF2B5EF4-FFF2-40B4-BE49-F238E27FC236}">
                <a16:creationId xmlns:a16="http://schemas.microsoft.com/office/drawing/2014/main" id="{4BA6ABF8-91CF-760A-AF97-84D2CDFF8E24}"/>
              </a:ext>
            </a:extLst>
          </p:cNvPr>
          <p:cNvPicPr>
            <a:picLocks noChangeAspect="1"/>
          </p:cNvPicPr>
          <p:nvPr/>
        </p:nvPicPr>
        <p:blipFill>
          <a:blip r:embed="rId4"/>
          <a:stretch>
            <a:fillRect/>
          </a:stretch>
        </p:blipFill>
        <p:spPr>
          <a:xfrm>
            <a:off x="11018520" y="6241311"/>
            <a:ext cx="844178" cy="345430"/>
          </a:xfrm>
          <a:prstGeom prst="rect">
            <a:avLst/>
          </a:prstGeom>
        </p:spPr>
      </p:pic>
    </p:spTree>
    <p:extLst>
      <p:ext uri="{BB962C8B-B14F-4D97-AF65-F5344CB8AC3E}">
        <p14:creationId xmlns:p14="http://schemas.microsoft.com/office/powerpoint/2010/main" val="3830472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64FBA3-A493-43A4-6997-3C237530E6D8}"/>
              </a:ext>
            </a:extLst>
          </p:cNvPr>
          <p:cNvSpPr txBox="1"/>
          <p:nvPr/>
        </p:nvSpPr>
        <p:spPr>
          <a:xfrm>
            <a:off x="2965952" y="6642556"/>
            <a:ext cx="6096000" cy="215444"/>
          </a:xfrm>
          <a:prstGeom prst="rect">
            <a:avLst/>
          </a:prstGeom>
          <a:noFill/>
        </p:spPr>
        <p:txBody>
          <a:bodyPr wrap="square">
            <a:spAutoFit/>
          </a:bodyPr>
          <a:lstStyle/>
          <a:p>
            <a:pPr marL="0" marR="0" lvl="0" indent="0" algn="ctr" defTabSz="914400" rtl="0" eaLnBrk="0" fontAlgn="base" latinLnBrk="0" hangingPunct="0">
              <a:spcBef>
                <a:spcPts val="600"/>
              </a:spcBef>
              <a:spcAft>
                <a:spcPts val="600"/>
              </a:spcAft>
              <a:buClrTx/>
              <a:buSzTx/>
              <a:buFontTx/>
              <a:buNone/>
              <a:tabLst>
                <a:tab pos="2636838" algn="ctr"/>
                <a:tab pos="5273675" algn="r"/>
              </a:tabLst>
            </a:pPr>
            <a:r>
              <a:rPr kumimoji="0" lang="el-GR" altLang="el-GR" sz="8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ΥΠΟΕΡΓΟ 1: ΓΡΑΦΕΙΟ ΥΠΟΣΤΗΡΙΞΗΣ ΤΗΣ ΔΙΔΑΣΚΑΛΙΑΣ ΚΑΙ ΜΑΘΗΣΗΣ  ΣΤΟ ΠΑΝΕΠΙΣΤΗΜΙΟ ΠΑΤΡΩΝ (MIS 5161689) </a:t>
            </a:r>
            <a:endParaRPr kumimoji="0" lang="el-GR" altLang="el-GR" sz="800" b="0" i="0" u="none" strike="noStrike" cap="none" normalizeH="0" baseline="0" dirty="0">
              <a:ln>
                <a:noFill/>
              </a:ln>
              <a:solidFill>
                <a:schemeClr val="bg1"/>
              </a:solidFill>
              <a:effectLst/>
            </a:endParaRPr>
          </a:p>
        </p:txBody>
      </p:sp>
      <p:sp>
        <p:nvSpPr>
          <p:cNvPr id="2" name="Τίτλος 1">
            <a:extLst>
              <a:ext uri="{FF2B5EF4-FFF2-40B4-BE49-F238E27FC236}">
                <a16:creationId xmlns:a16="http://schemas.microsoft.com/office/drawing/2014/main" id="{FA363260-799C-4FB3-AD40-7571BE18520E}"/>
              </a:ext>
            </a:extLst>
          </p:cNvPr>
          <p:cNvSpPr>
            <a:spLocks noGrp="1"/>
          </p:cNvSpPr>
          <p:nvPr>
            <p:ph type="title"/>
          </p:nvPr>
        </p:nvSpPr>
        <p:spPr>
          <a:xfrm>
            <a:off x="575468" y="233502"/>
            <a:ext cx="9875520" cy="1131131"/>
          </a:xfrm>
        </p:spPr>
        <p:txBody>
          <a:bodyPr/>
          <a:lstStyle/>
          <a:p>
            <a:r>
              <a:rPr lang="el-GR" dirty="0"/>
              <a:t>Βιβλιογραφία</a:t>
            </a:r>
          </a:p>
        </p:txBody>
      </p:sp>
      <p:pic>
        <p:nvPicPr>
          <p:cNvPr id="3" name="Εικόνα 2">
            <a:extLst>
              <a:ext uri="{FF2B5EF4-FFF2-40B4-BE49-F238E27FC236}">
                <a16:creationId xmlns:a16="http://schemas.microsoft.com/office/drawing/2014/main" id="{A2E9F1A4-4BD1-909F-AC0C-AF4A99320515}"/>
              </a:ext>
            </a:extLst>
          </p:cNvPr>
          <p:cNvPicPr>
            <a:picLocks noChangeAspect="1"/>
          </p:cNvPicPr>
          <p:nvPr/>
        </p:nvPicPr>
        <p:blipFill>
          <a:blip r:embed="rId2"/>
          <a:stretch>
            <a:fillRect/>
          </a:stretch>
        </p:blipFill>
        <p:spPr>
          <a:xfrm>
            <a:off x="11018520" y="6241311"/>
            <a:ext cx="844178" cy="345430"/>
          </a:xfrm>
          <a:prstGeom prst="rect">
            <a:avLst/>
          </a:prstGeom>
        </p:spPr>
      </p:pic>
      <p:pic>
        <p:nvPicPr>
          <p:cNvPr id="7" name="Εικόνα 6">
            <a:extLst>
              <a:ext uri="{FF2B5EF4-FFF2-40B4-BE49-F238E27FC236}">
                <a16:creationId xmlns:a16="http://schemas.microsoft.com/office/drawing/2014/main" id="{92887E2F-991F-81CD-2593-1822A5A7FF62}"/>
              </a:ext>
            </a:extLst>
          </p:cNvPr>
          <p:cNvPicPr>
            <a:picLocks noChangeAspect="1"/>
          </p:cNvPicPr>
          <p:nvPr/>
        </p:nvPicPr>
        <p:blipFill>
          <a:blip r:embed="rId3"/>
          <a:stretch>
            <a:fillRect/>
          </a:stretch>
        </p:blipFill>
        <p:spPr>
          <a:xfrm>
            <a:off x="329302" y="6242115"/>
            <a:ext cx="1393481" cy="339720"/>
          </a:xfrm>
          <a:prstGeom prst="rect">
            <a:avLst/>
          </a:prstGeom>
        </p:spPr>
      </p:pic>
      <p:sp>
        <p:nvSpPr>
          <p:cNvPr id="4" name="Θέση περιεχομένου 3">
            <a:extLst>
              <a:ext uri="{FF2B5EF4-FFF2-40B4-BE49-F238E27FC236}">
                <a16:creationId xmlns:a16="http://schemas.microsoft.com/office/drawing/2014/main" id="{4A1D5ED0-4E5D-061D-338D-C115461D5D53}"/>
              </a:ext>
            </a:extLst>
          </p:cNvPr>
          <p:cNvSpPr>
            <a:spLocks noGrp="1"/>
          </p:cNvSpPr>
          <p:nvPr>
            <p:ph idx="1"/>
          </p:nvPr>
        </p:nvSpPr>
        <p:spPr>
          <a:xfrm>
            <a:off x="457200" y="1236666"/>
            <a:ext cx="11277600" cy="4731367"/>
          </a:xfrm>
        </p:spPr>
        <p:txBody>
          <a:bodyPr>
            <a:noAutofit/>
          </a:bodyPr>
          <a:lstStyle/>
          <a:p>
            <a:pPr algn="just">
              <a:lnSpc>
                <a:spcPct val="100000"/>
              </a:lnSpc>
              <a:spcBef>
                <a:spcPts val="0"/>
              </a:spcBef>
            </a:pPr>
            <a:r>
              <a:rPr lang="en-CA" sz="1800" dirty="0">
                <a:effectLst/>
                <a:latin typeface="Calibri" panose="020F0502020204030204" pitchFamily="34" charset="0"/>
                <a:ea typeface="Calibri" panose="020F0502020204030204" pitchFamily="34" charset="0"/>
                <a:cs typeface="Calibri" panose="020F0502020204030204" pitchFamily="34" charset="0"/>
              </a:rPr>
              <a:t>Brookfield, S. (1990). </a:t>
            </a:r>
            <a:r>
              <a:rPr lang="en-CA" sz="1800" i="1" dirty="0">
                <a:effectLst/>
                <a:latin typeface="Calibri" panose="020F0502020204030204" pitchFamily="34" charset="0"/>
                <a:ea typeface="Calibri" panose="020F0502020204030204" pitchFamily="34" charset="0"/>
                <a:cs typeface="Calibri" panose="020F0502020204030204" pitchFamily="34" charset="0"/>
              </a:rPr>
              <a:t>The </a:t>
            </a:r>
            <a:r>
              <a:rPr lang="en-CA" sz="1800" i="1" dirty="0" err="1">
                <a:effectLst/>
                <a:latin typeface="Calibri" panose="020F0502020204030204" pitchFamily="34" charset="0"/>
                <a:ea typeface="Calibri" panose="020F0502020204030204" pitchFamily="34" charset="0"/>
                <a:cs typeface="Calibri" panose="020F0502020204030204" pitchFamily="34" charset="0"/>
              </a:rPr>
              <a:t>Skillfull</a:t>
            </a:r>
            <a:r>
              <a:rPr lang="en-CA" sz="1800" i="1" dirty="0">
                <a:effectLst/>
                <a:latin typeface="Calibri" panose="020F0502020204030204" pitchFamily="34" charset="0"/>
                <a:ea typeface="Calibri" panose="020F0502020204030204" pitchFamily="34" charset="0"/>
                <a:cs typeface="Calibri" panose="020F0502020204030204" pitchFamily="34" charset="0"/>
              </a:rPr>
              <a:t> Teacher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Jossey-Bass.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n-CA" sz="1800" dirty="0">
                <a:effectLst/>
                <a:latin typeface="Calibri" panose="020F0502020204030204" pitchFamily="34" charset="0"/>
                <a:ea typeface="Calibri" panose="020F0502020204030204" pitchFamily="34" charset="0"/>
                <a:cs typeface="Calibri" panose="020F0502020204030204" pitchFamily="34" charset="0"/>
              </a:rPr>
              <a:t>Brookfield, S. D. &amp; </a:t>
            </a:r>
            <a:r>
              <a:rPr lang="en-CA" sz="1800" dirty="0" err="1">
                <a:effectLst/>
                <a:latin typeface="Calibri" panose="020F0502020204030204" pitchFamily="34" charset="0"/>
                <a:ea typeface="Calibri" panose="020F0502020204030204" pitchFamily="34" charset="0"/>
                <a:cs typeface="Calibri" panose="020F0502020204030204" pitchFamily="34" charset="0"/>
              </a:rPr>
              <a:t>Preskill</a:t>
            </a:r>
            <a:r>
              <a:rPr lang="en-CA" sz="1800" dirty="0">
                <a:effectLst/>
                <a:latin typeface="Calibri" panose="020F0502020204030204" pitchFamily="34" charset="0"/>
                <a:ea typeface="Calibri" panose="020F0502020204030204" pitchFamily="34" charset="0"/>
                <a:cs typeface="Calibri" panose="020F0502020204030204" pitchFamily="34" charset="0"/>
              </a:rPr>
              <a:t>, S. (</a:t>
            </a:r>
            <a:r>
              <a:rPr lang="en-US" sz="1800" dirty="0">
                <a:effectLst/>
                <a:latin typeface="Calibri" panose="020F0502020204030204" pitchFamily="34" charset="0"/>
                <a:ea typeface="Calibri" panose="020F0502020204030204" pitchFamily="34" charset="0"/>
                <a:cs typeface="Calibri" panose="020F0502020204030204" pitchFamily="34" charset="0"/>
              </a:rPr>
              <a:t>2005</a:t>
            </a:r>
            <a:r>
              <a:rPr lang="en-CA"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Discussion as a way of teaching (2</a:t>
            </a:r>
            <a:r>
              <a:rPr lang="en-US" sz="1800" i="1"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800" i="1" dirty="0">
                <a:effectLst/>
                <a:latin typeface="Calibri" panose="020F0502020204030204" pitchFamily="34" charset="0"/>
                <a:ea typeface="Calibri" panose="020F0502020204030204" pitchFamily="34" charset="0"/>
                <a:cs typeface="Calibri" panose="020F0502020204030204" pitchFamily="34" charset="0"/>
              </a:rPr>
              <a:t> ed.)</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Jossey</a:t>
            </a: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n-CA" sz="1800" dirty="0">
                <a:effectLst/>
                <a:latin typeface="Calibri" panose="020F0502020204030204" pitchFamily="34" charset="0"/>
                <a:ea typeface="Calibri" panose="020F0502020204030204" pitchFamily="34" charset="0"/>
                <a:cs typeface="Calibri" panose="020F0502020204030204" pitchFamily="34" charset="0"/>
              </a:rPr>
              <a:t>Bass</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l-GR" sz="1800" dirty="0" err="1">
                <a:effectLst/>
                <a:latin typeface="Calibri" panose="020F0502020204030204" pitchFamily="34" charset="0"/>
                <a:ea typeface="Calibri" panose="020F0502020204030204" pitchFamily="34" charset="0"/>
                <a:cs typeface="Calibri" panose="020F0502020204030204" pitchFamily="34" charset="0"/>
              </a:rPr>
              <a:t>Δημουλάς</a:t>
            </a:r>
            <a:r>
              <a:rPr lang="el-GR" sz="1800" dirty="0">
                <a:effectLst/>
                <a:latin typeface="Calibri" panose="020F0502020204030204" pitchFamily="34" charset="0"/>
                <a:ea typeface="Calibri" panose="020F0502020204030204" pitchFamily="34" charset="0"/>
                <a:cs typeface="Calibri" panose="020F0502020204030204" pitchFamily="34" charset="0"/>
              </a:rPr>
              <a:t>, Κ., </a:t>
            </a:r>
            <a:r>
              <a:rPr lang="el-GR" sz="1800" dirty="0" err="1">
                <a:effectLst/>
                <a:latin typeface="Calibri" panose="020F0502020204030204" pitchFamily="34" charset="0"/>
                <a:ea typeface="Calibri" panose="020F0502020204030204" pitchFamily="34" charset="0"/>
                <a:cs typeface="Calibri" panose="020F0502020204030204" pitchFamily="34" charset="0"/>
              </a:rPr>
              <a:t>Σιδηρά</a:t>
            </a:r>
            <a:r>
              <a:rPr lang="el-GR" sz="1800" dirty="0">
                <a:effectLst/>
                <a:latin typeface="Calibri" panose="020F0502020204030204" pitchFamily="34" charset="0"/>
                <a:ea typeface="Calibri" panose="020F0502020204030204" pitchFamily="34" charset="0"/>
                <a:cs typeface="Calibri" panose="020F0502020204030204" pitchFamily="34" charset="0"/>
              </a:rPr>
              <a:t>, Β., &amp; Γαλατά, Β. (1995). </a:t>
            </a:r>
            <a:r>
              <a:rPr lang="el-GR" sz="1800" i="1" dirty="0">
                <a:effectLst/>
                <a:latin typeface="Calibri" panose="020F0502020204030204" pitchFamily="34" charset="0"/>
                <a:ea typeface="Calibri" panose="020F0502020204030204" pitchFamily="34" charset="0"/>
                <a:cs typeface="Calibri" panose="020F0502020204030204" pitchFamily="34" charset="0"/>
              </a:rPr>
              <a:t>Συμμετοχική Μεθοδολογία Εκπαίδευσης Ενηλίκων</a:t>
            </a:r>
            <a:r>
              <a:rPr lang="el-GR" sz="1800" dirty="0">
                <a:effectLst/>
                <a:latin typeface="Calibri" panose="020F0502020204030204" pitchFamily="34" charset="0"/>
                <a:ea typeface="Calibri" panose="020F0502020204030204" pitchFamily="34" charset="0"/>
                <a:cs typeface="Calibri" panose="020F0502020204030204" pitchFamily="34" charset="0"/>
              </a:rPr>
              <a:t>. ΙΝΕ ΓΣΕΕ</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n-CA" sz="1800" dirty="0" err="1">
                <a:effectLst/>
                <a:latin typeface="Calibri" panose="020F0502020204030204" pitchFamily="34" charset="0"/>
                <a:ea typeface="Calibri" panose="020F0502020204030204" pitchFamily="34" charset="0"/>
                <a:cs typeface="Calibri" panose="020F0502020204030204" pitchFamily="34" charset="0"/>
              </a:rPr>
              <a:t>Eitington</a:t>
            </a:r>
            <a:r>
              <a:rPr lang="en-CA" sz="1800" dirty="0">
                <a:effectLst/>
                <a:latin typeface="Calibri" panose="020F0502020204030204" pitchFamily="34" charset="0"/>
                <a:ea typeface="Calibri" panose="020F0502020204030204" pitchFamily="34" charset="0"/>
                <a:cs typeface="Calibri" panose="020F0502020204030204" pitchFamily="34" charset="0"/>
              </a:rPr>
              <a:t>, J. E. (2002). </a:t>
            </a:r>
            <a:r>
              <a:rPr lang="en-CA" sz="1800" i="1" dirty="0">
                <a:effectLst/>
                <a:latin typeface="Calibri" panose="020F0502020204030204" pitchFamily="34" charset="0"/>
                <a:ea typeface="Calibri" panose="020F0502020204030204" pitchFamily="34" charset="0"/>
                <a:cs typeface="Calibri" panose="020F0502020204030204" pitchFamily="34" charset="0"/>
              </a:rPr>
              <a:t>The Winning Trainer: winning ways to involve people in learning</a:t>
            </a:r>
            <a:r>
              <a:rPr lang="en-CA" sz="1800" dirty="0">
                <a:effectLst/>
                <a:latin typeface="Calibri" panose="020F0502020204030204" pitchFamily="34" charset="0"/>
                <a:ea typeface="Calibri" panose="020F0502020204030204" pitchFamily="34" charset="0"/>
                <a:cs typeface="Calibri" panose="020F0502020204030204" pitchFamily="34" charset="0"/>
              </a:rPr>
              <a:t>. Butterworth</a:t>
            </a: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n-CA" sz="1800" dirty="0">
                <a:effectLst/>
                <a:latin typeface="Calibri" panose="020F0502020204030204" pitchFamily="34" charset="0"/>
                <a:ea typeface="Calibri" panose="020F0502020204030204" pitchFamily="34" charset="0"/>
                <a:cs typeface="Calibri" panose="020F0502020204030204" pitchFamily="34" charset="0"/>
              </a:rPr>
              <a:t>Heinemann</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n-CA" sz="1800" dirty="0" err="1">
                <a:effectLst/>
                <a:latin typeface="Calibri" panose="020F0502020204030204" pitchFamily="34" charset="0"/>
                <a:ea typeface="Calibri" panose="020F0502020204030204" pitchFamily="34" charset="0"/>
                <a:cs typeface="Calibri" panose="020F0502020204030204" pitchFamily="34" charset="0"/>
              </a:rPr>
              <a:t>Jaques</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D</a:t>
            </a:r>
            <a:r>
              <a:rPr lang="el-GR" sz="1800" dirty="0">
                <a:effectLst/>
                <a:latin typeface="Calibri" panose="020F0502020204030204" pitchFamily="34" charset="0"/>
                <a:ea typeface="Calibri" panose="020F0502020204030204" pitchFamily="34" charset="0"/>
                <a:cs typeface="Calibri" panose="020F0502020204030204" pitchFamily="34" charset="0"/>
              </a:rPr>
              <a:t>. (2004). </a:t>
            </a:r>
            <a:r>
              <a:rPr lang="el-GR" sz="1800" i="1" dirty="0">
                <a:effectLst/>
                <a:latin typeface="Calibri" panose="020F0502020204030204" pitchFamily="34" charset="0"/>
                <a:ea typeface="Calibri" panose="020F0502020204030204" pitchFamily="34" charset="0"/>
                <a:cs typeface="Calibri" panose="020F0502020204030204" pitchFamily="34" charset="0"/>
              </a:rPr>
              <a:t>Μάθηση σε ομάδες: εγχειρίδιο για όσους συντονίζουν ομάδες ενήλικων εκπαιδευομένων</a:t>
            </a:r>
            <a:r>
              <a:rPr lang="el-GR" sz="1800" dirty="0">
                <a:effectLst/>
                <a:latin typeface="Calibri" panose="020F0502020204030204" pitchFamily="34" charset="0"/>
                <a:ea typeface="Calibri" panose="020F0502020204030204" pitchFamily="34" charset="0"/>
                <a:cs typeface="Calibri" panose="020F0502020204030204" pitchFamily="34" charset="0"/>
              </a:rPr>
              <a:t> (μτφ. Ν. Φίλιπς). Μεταίχμιο.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n-CA" sz="1800" dirty="0">
                <a:effectLst/>
                <a:latin typeface="Calibri" panose="020F0502020204030204" pitchFamily="34" charset="0"/>
                <a:ea typeface="Calibri" panose="020F0502020204030204" pitchFamily="34" charset="0"/>
                <a:cs typeface="Calibri" panose="020F0502020204030204" pitchFamily="34" charset="0"/>
              </a:rPr>
              <a:t>Jarvis</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P</a:t>
            </a:r>
            <a:r>
              <a:rPr lang="el-GR" sz="1800" dirty="0">
                <a:effectLst/>
                <a:latin typeface="Calibri" panose="020F0502020204030204" pitchFamily="34" charset="0"/>
                <a:ea typeface="Calibri" panose="020F0502020204030204" pitchFamily="34" charset="0"/>
                <a:cs typeface="Calibri" panose="020F0502020204030204" pitchFamily="34" charset="0"/>
              </a:rPr>
              <a:t>. (2004). </a:t>
            </a:r>
            <a:r>
              <a:rPr lang="el-GR" sz="1800" i="1" dirty="0">
                <a:effectLst/>
                <a:latin typeface="Calibri" panose="020F0502020204030204" pitchFamily="34" charset="0"/>
                <a:ea typeface="Calibri" panose="020F0502020204030204" pitchFamily="34" charset="0"/>
                <a:cs typeface="Calibri" panose="020F0502020204030204" pitchFamily="34" charset="0"/>
              </a:rPr>
              <a:t>Συνεχιζόμενη Εκπαίδευση και Κατάρτιση: θεωρία και πράξη</a:t>
            </a:r>
            <a:r>
              <a:rPr lang="el-GR" sz="1800" dirty="0">
                <a:effectLst/>
                <a:latin typeface="Calibri" panose="020F0502020204030204" pitchFamily="34" charset="0"/>
                <a:ea typeface="Calibri" panose="020F0502020204030204" pitchFamily="34" charset="0"/>
                <a:cs typeface="Calibri" panose="020F0502020204030204" pitchFamily="34" charset="0"/>
              </a:rPr>
              <a:t> (μτφ. Α. Μανιάτη). Μεταίχμιο.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l-GR" sz="1800" dirty="0">
                <a:effectLst/>
                <a:latin typeface="Calibri" panose="020F0502020204030204" pitchFamily="34" charset="0"/>
                <a:ea typeface="Calibri" panose="020F0502020204030204" pitchFamily="34" charset="0"/>
                <a:cs typeface="Calibri" panose="020F0502020204030204" pitchFamily="34" charset="0"/>
              </a:rPr>
              <a:t>Καραλής, Θ. (2020). </a:t>
            </a:r>
            <a:r>
              <a:rPr lang="el-GR" sz="1800" i="1" dirty="0">
                <a:effectLst/>
                <a:latin typeface="Calibri" panose="020F0502020204030204" pitchFamily="34" charset="0"/>
                <a:ea typeface="Calibri" panose="020F0502020204030204" pitchFamily="34" charset="0"/>
                <a:cs typeface="Calibri" panose="020F0502020204030204" pitchFamily="34" charset="0"/>
              </a:rPr>
              <a:t>Εκπαιδευτικές Τεχνικές</a:t>
            </a:r>
            <a:r>
              <a:rPr lang="el-GR" sz="1800" dirty="0">
                <a:effectLst/>
                <a:latin typeface="Calibri" panose="020F0502020204030204" pitchFamily="34" charset="0"/>
                <a:ea typeface="Calibri" panose="020F0502020204030204" pitchFamily="34" charset="0"/>
                <a:cs typeface="Calibri" panose="020F0502020204030204" pitchFamily="34" charset="0"/>
              </a:rPr>
              <a:t>. ΚΕΔΙΒΙΜ Πανεπιστημίου Πατρών.</a:t>
            </a:r>
          </a:p>
          <a:p>
            <a:pPr algn="just">
              <a:lnSpc>
                <a:spcPct val="100000"/>
              </a:lnSpc>
              <a:spcBef>
                <a:spcPts val="0"/>
              </a:spcBef>
            </a:pPr>
            <a:r>
              <a:rPr lang="el-GR" sz="1800" dirty="0">
                <a:effectLst/>
                <a:latin typeface="Calibri" panose="020F0502020204030204" pitchFamily="34" charset="0"/>
                <a:ea typeface="Calibri" panose="020F0502020204030204" pitchFamily="34" charset="0"/>
                <a:cs typeface="Calibri" panose="020F0502020204030204" pitchFamily="34" charset="0"/>
              </a:rPr>
              <a:t>Κόκκος, Α. (2005). </a:t>
            </a:r>
            <a:r>
              <a:rPr lang="el-GR" sz="1800" i="1" dirty="0">
                <a:effectLst/>
                <a:latin typeface="Calibri" panose="020F0502020204030204" pitchFamily="34" charset="0"/>
                <a:ea typeface="Calibri" panose="020F0502020204030204" pitchFamily="34" charset="0"/>
                <a:cs typeface="Calibri" panose="020F0502020204030204" pitchFamily="34" charset="0"/>
              </a:rPr>
              <a:t>Εκπαίδευση Ενηλίκων: ανιχνεύοντας το πεδίο</a:t>
            </a:r>
            <a:r>
              <a:rPr lang="el-GR" sz="1800" dirty="0">
                <a:effectLst/>
                <a:latin typeface="Calibri" panose="020F0502020204030204" pitchFamily="34" charset="0"/>
                <a:ea typeface="Calibri" panose="020F0502020204030204" pitchFamily="34" charset="0"/>
                <a:cs typeface="Calibri" panose="020F0502020204030204" pitchFamily="34" charset="0"/>
              </a:rPr>
              <a:t>. Μεταίχμιο.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l-GR" sz="1800" dirty="0">
                <a:effectLst/>
                <a:latin typeface="Calibri" panose="020F0502020204030204" pitchFamily="34" charset="0"/>
                <a:ea typeface="Calibri" panose="020F0502020204030204" pitchFamily="34" charset="0"/>
                <a:cs typeface="Calibri" panose="020F0502020204030204" pitchFamily="34" charset="0"/>
              </a:rPr>
              <a:t>Κόκκος, Α. (2006). Εκπαιδευτικές τεχνικές. Στο Α. Κόκκος (</a:t>
            </a:r>
            <a:r>
              <a:rPr lang="el-GR" sz="1800" dirty="0" err="1">
                <a:effectLst/>
                <a:latin typeface="Calibri" panose="020F0502020204030204" pitchFamily="34" charset="0"/>
                <a:ea typeface="Calibri" panose="020F0502020204030204" pitchFamily="34" charset="0"/>
                <a:cs typeface="Calibri" panose="020F0502020204030204" pitchFamily="34" charset="0"/>
              </a:rPr>
              <a:t>επιμ</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i="1" dirty="0">
                <a:effectLst/>
                <a:latin typeface="Calibri" panose="020F0502020204030204" pitchFamily="34" charset="0"/>
                <a:ea typeface="Calibri" panose="020F0502020204030204" pitchFamily="34" charset="0"/>
                <a:cs typeface="Calibri" panose="020F0502020204030204" pitchFamily="34" charset="0"/>
              </a:rPr>
              <a:t>Εκπαιδευτικό υλικό για τους εκπαιδευτές θεωρητικής κατάρτισης.</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n-CA" sz="1800" dirty="0">
                <a:effectLst/>
                <a:latin typeface="Calibri" panose="020F0502020204030204" pitchFamily="34" charset="0"/>
                <a:ea typeface="Calibri" panose="020F0502020204030204" pitchFamily="34" charset="0"/>
                <a:cs typeface="Calibri" panose="020F0502020204030204" pitchFamily="34" charset="0"/>
              </a:rPr>
              <a:t>ΕΚΕΠΙΣ.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n-CA" sz="1800" dirty="0">
                <a:effectLst/>
                <a:latin typeface="Calibri" panose="020F0502020204030204" pitchFamily="34" charset="0"/>
                <a:ea typeface="Calibri" panose="020F0502020204030204" pitchFamily="34" charset="0"/>
                <a:cs typeface="Calibri" panose="020F0502020204030204" pitchFamily="34" charset="0"/>
              </a:rPr>
              <a:t>Knowles, M. S., Holton, E. F. II, &amp; Swanson, R. A. (1998). </a:t>
            </a:r>
            <a:r>
              <a:rPr lang="en-CA" sz="1800" i="1" dirty="0">
                <a:effectLst/>
                <a:latin typeface="Calibri" panose="020F0502020204030204" pitchFamily="34" charset="0"/>
                <a:ea typeface="Calibri" panose="020F0502020204030204" pitchFamily="34" charset="0"/>
                <a:cs typeface="Calibri" panose="020F0502020204030204" pitchFamily="34" charset="0"/>
              </a:rPr>
              <a:t>The Adult Learner.</a:t>
            </a:r>
            <a:r>
              <a:rPr lang="en-CA" sz="1800" dirty="0">
                <a:effectLst/>
                <a:latin typeface="Calibri" panose="020F0502020204030204" pitchFamily="34" charset="0"/>
                <a:ea typeface="Calibri" panose="020F0502020204030204" pitchFamily="34" charset="0"/>
                <a:cs typeface="Calibri" panose="020F0502020204030204" pitchFamily="34" charset="0"/>
              </a:rPr>
              <a:t> Butterworth-Heinemann.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n-CA" sz="1800" dirty="0">
                <a:effectLst/>
                <a:latin typeface="Calibri" panose="020F0502020204030204" pitchFamily="34" charset="0"/>
                <a:ea typeface="Calibri" panose="020F0502020204030204" pitchFamily="34" charset="0"/>
                <a:cs typeface="Calibri" panose="020F0502020204030204" pitchFamily="34" charset="0"/>
              </a:rPr>
              <a:t>Lindeman, E.  C. (1926). </a:t>
            </a:r>
            <a:r>
              <a:rPr lang="en-CA" sz="1800" i="1" dirty="0">
                <a:effectLst/>
                <a:latin typeface="Calibri" panose="020F0502020204030204" pitchFamily="34" charset="0"/>
                <a:ea typeface="Calibri" panose="020F0502020204030204" pitchFamily="34" charset="0"/>
                <a:cs typeface="Calibri" panose="020F0502020204030204" pitchFamily="34" charset="0"/>
              </a:rPr>
              <a:t>The Meaning of Adult Education</a:t>
            </a:r>
            <a:r>
              <a:rPr lang="en-CA" sz="1800" dirty="0">
                <a:effectLst/>
                <a:latin typeface="Calibri" panose="020F0502020204030204" pitchFamily="34" charset="0"/>
                <a:ea typeface="Calibri" panose="020F0502020204030204" pitchFamily="34" charset="0"/>
                <a:cs typeface="Calibri" panose="020F0502020204030204" pitchFamily="34" charset="0"/>
              </a:rPr>
              <a:t>. New York.</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n-CA" sz="1800" dirty="0" err="1">
                <a:effectLst/>
                <a:latin typeface="Calibri" panose="020F0502020204030204" pitchFamily="34" charset="0"/>
                <a:ea typeface="Calibri" panose="020F0502020204030204" pitchFamily="34" charset="0"/>
                <a:cs typeface="Calibri" panose="020F0502020204030204" pitchFamily="34" charset="0"/>
              </a:rPr>
              <a:t>Noye</a:t>
            </a:r>
            <a:r>
              <a:rPr lang="en-CA" sz="1800" dirty="0">
                <a:effectLst/>
                <a:latin typeface="Calibri" panose="020F0502020204030204" pitchFamily="34" charset="0"/>
                <a:ea typeface="Calibri" panose="020F0502020204030204" pitchFamily="34" charset="0"/>
                <a:cs typeface="Calibri" panose="020F0502020204030204" pitchFamily="34" charset="0"/>
              </a:rPr>
              <a:t>, D., &amp; </a:t>
            </a:r>
            <a:r>
              <a:rPr lang="en-CA" sz="1800" dirty="0" err="1">
                <a:effectLst/>
                <a:latin typeface="Calibri" panose="020F0502020204030204" pitchFamily="34" charset="0"/>
                <a:ea typeface="Calibri" panose="020F0502020204030204" pitchFamily="34" charset="0"/>
                <a:cs typeface="Calibri" panose="020F0502020204030204" pitchFamily="34" charset="0"/>
              </a:rPr>
              <a:t>Piveteau</a:t>
            </a:r>
            <a:r>
              <a:rPr lang="en-CA" sz="1800" dirty="0">
                <a:effectLst/>
                <a:latin typeface="Calibri" panose="020F0502020204030204" pitchFamily="34" charset="0"/>
                <a:ea typeface="Calibri" panose="020F0502020204030204" pitchFamily="34" charset="0"/>
                <a:cs typeface="Calibri" panose="020F0502020204030204" pitchFamily="34" charset="0"/>
              </a:rPr>
              <a:t>, J. (1999). </a:t>
            </a:r>
            <a:r>
              <a:rPr lang="el-GR" sz="1800" i="1" dirty="0">
                <a:effectLst/>
                <a:latin typeface="Calibri" panose="020F0502020204030204" pitchFamily="34" charset="0"/>
                <a:ea typeface="Calibri" panose="020F0502020204030204" pitchFamily="34" charset="0"/>
                <a:cs typeface="Calibri" panose="020F0502020204030204" pitchFamily="34" charset="0"/>
              </a:rPr>
              <a:t>Πρακτικός οδηγός του εκπαιδευτή</a:t>
            </a:r>
            <a:r>
              <a:rPr lang="el-GR" sz="1800" dirty="0">
                <a:effectLst/>
                <a:latin typeface="Calibri" panose="020F0502020204030204" pitchFamily="34" charset="0"/>
                <a:ea typeface="Calibri" panose="020F0502020204030204" pitchFamily="34" charset="0"/>
                <a:cs typeface="Calibri" panose="020F0502020204030204" pitchFamily="34" charset="0"/>
              </a:rPr>
              <a:t> (μτφ. </a:t>
            </a:r>
            <a:r>
              <a:rPr lang="en-CA" sz="1800" dirty="0">
                <a:effectLst/>
                <a:latin typeface="Calibri" panose="020F0502020204030204" pitchFamily="34" charset="0"/>
                <a:ea typeface="Calibri" panose="020F0502020204030204" pitchFamily="34" charset="0"/>
                <a:cs typeface="Calibri" panose="020F0502020204030204" pitchFamily="34" charset="0"/>
              </a:rPr>
              <a:t>Ε. </a:t>
            </a:r>
            <a:r>
              <a:rPr lang="en-CA" sz="1800" dirty="0" err="1">
                <a:effectLst/>
                <a:latin typeface="Calibri" panose="020F0502020204030204" pitchFamily="34" charset="0"/>
                <a:ea typeface="Calibri" panose="020F0502020204030204" pitchFamily="34" charset="0"/>
                <a:cs typeface="Calibri" panose="020F0502020204030204" pitchFamily="34" charset="0"/>
              </a:rPr>
              <a:t>Ζεή</a:t>
            </a:r>
            <a:r>
              <a:rPr lang="en-CA" sz="1800" dirty="0">
                <a:effectLst/>
                <a:latin typeface="Calibri" panose="020F0502020204030204" pitchFamily="34" charset="0"/>
                <a:ea typeface="Calibri" panose="020F0502020204030204" pitchFamily="34" charset="0"/>
                <a:cs typeface="Calibri" panose="020F0502020204030204" pitchFamily="34" charset="0"/>
              </a:rPr>
              <a:t>). </a:t>
            </a:r>
            <a:r>
              <a:rPr lang="en-CA" sz="1800" dirty="0" err="1">
                <a:effectLst/>
                <a:latin typeface="Calibri" panose="020F0502020204030204" pitchFamily="34" charset="0"/>
                <a:ea typeface="Calibri" panose="020F0502020204030204" pitchFamily="34" charset="0"/>
                <a:cs typeface="Calibri" panose="020F0502020204030204" pitchFamily="34" charset="0"/>
              </a:rPr>
              <a:t>Μετ</a:t>
            </a:r>
            <a:r>
              <a:rPr lang="en-CA" sz="1800" dirty="0">
                <a:effectLst/>
                <a:latin typeface="Calibri" panose="020F0502020204030204" pitchFamily="34" charset="0"/>
                <a:ea typeface="Calibri" panose="020F0502020204030204" pitchFamily="34" charset="0"/>
                <a:cs typeface="Calibri" panose="020F0502020204030204" pitchFamily="34" charset="0"/>
              </a:rPr>
              <a:t>αίχμιο.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n-CA" sz="1800" dirty="0">
                <a:effectLst/>
                <a:latin typeface="Calibri" panose="020F0502020204030204" pitchFamily="34" charset="0"/>
                <a:ea typeface="Calibri" panose="020F0502020204030204" pitchFamily="34" charset="0"/>
                <a:cs typeface="Calibri" panose="020F0502020204030204" pitchFamily="34" charset="0"/>
              </a:rPr>
              <a:t>Osborne, A. F. (1953). </a:t>
            </a:r>
            <a:r>
              <a:rPr lang="en-CA" sz="1800" i="1" dirty="0">
                <a:effectLst/>
                <a:latin typeface="Calibri" panose="020F0502020204030204" pitchFamily="34" charset="0"/>
                <a:ea typeface="Calibri" panose="020F0502020204030204" pitchFamily="34" charset="0"/>
                <a:cs typeface="Calibri" panose="020F0502020204030204" pitchFamily="34" charset="0"/>
              </a:rPr>
              <a:t>Applied Imagination: principles and procedures of creative problem-solving. </a:t>
            </a:r>
            <a:r>
              <a:rPr lang="en-CA" sz="1800" dirty="0">
                <a:effectLst/>
                <a:latin typeface="Calibri" panose="020F0502020204030204" pitchFamily="34" charset="0"/>
                <a:ea typeface="Calibri" panose="020F0502020204030204" pitchFamily="34" charset="0"/>
                <a:cs typeface="Calibri" panose="020F0502020204030204" pitchFamily="34" charset="0"/>
              </a:rPr>
              <a:t>Charles Scribner’s Sons.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en-CA" sz="1800" dirty="0">
                <a:effectLst/>
                <a:latin typeface="Calibri" panose="020F0502020204030204" pitchFamily="34" charset="0"/>
                <a:ea typeface="Calibri" panose="020F0502020204030204" pitchFamily="34" charset="0"/>
                <a:cs typeface="Calibri" panose="020F0502020204030204" pitchFamily="34" charset="0"/>
              </a:rPr>
              <a:t>Vidal, R. V. V. (2006). </a:t>
            </a:r>
            <a:r>
              <a:rPr lang="en-CA" sz="1800" i="1" dirty="0">
                <a:effectLst/>
                <a:latin typeface="Calibri" panose="020F0502020204030204" pitchFamily="34" charset="0"/>
                <a:ea typeface="Calibri" panose="020F0502020204030204" pitchFamily="34" charset="0"/>
                <a:cs typeface="Calibri" panose="020F0502020204030204" pitchFamily="34" charset="0"/>
              </a:rPr>
              <a:t>Creative and Participative Problem Solving – The Art and the Science</a:t>
            </a:r>
            <a:r>
              <a:rPr lang="en-CA" sz="1800" dirty="0">
                <a:effectLst/>
                <a:latin typeface="Calibri" panose="020F0502020204030204" pitchFamily="34" charset="0"/>
                <a:ea typeface="Calibri" panose="020F0502020204030204" pitchFamily="34" charset="0"/>
                <a:cs typeface="Calibri" panose="020F0502020204030204" pitchFamily="34" charset="0"/>
              </a:rPr>
              <a:t>. e-book available: www2.imm.dtu.dk/~rvvv/CPPS.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1A63C0E1-B7F6-698B-5AC1-41CBFD186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235" y="6241311"/>
            <a:ext cx="2547134" cy="383187"/>
          </a:xfrm>
          <a:prstGeom prst="rect">
            <a:avLst/>
          </a:prstGeom>
        </p:spPr>
      </p:pic>
    </p:spTree>
    <p:extLst>
      <p:ext uri="{BB962C8B-B14F-4D97-AF65-F5344CB8AC3E}">
        <p14:creationId xmlns:p14="http://schemas.microsoft.com/office/powerpoint/2010/main" val="2971398076"/>
      </p:ext>
    </p:extLst>
  </p:cSld>
  <p:clrMapOvr>
    <a:masterClrMapping/>
  </p:clrMapOvr>
  <mc:AlternateContent xmlns:mc="http://schemas.openxmlformats.org/markup-compatibility/2006" xmlns:p14="http://schemas.microsoft.com/office/powerpoint/2010/main">
    <mc:Choice Requires="p14">
      <p:transition spd="slow" p14:dur="2000" advTm="63"/>
    </mc:Choice>
    <mc:Fallback xmlns="">
      <p:transition spd="slow" advTm="6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64FBA3-A493-43A4-6997-3C237530E6D8}"/>
              </a:ext>
            </a:extLst>
          </p:cNvPr>
          <p:cNvSpPr txBox="1"/>
          <p:nvPr/>
        </p:nvSpPr>
        <p:spPr>
          <a:xfrm>
            <a:off x="2965952" y="6642556"/>
            <a:ext cx="6096000" cy="215444"/>
          </a:xfrm>
          <a:prstGeom prst="rect">
            <a:avLst/>
          </a:prstGeom>
          <a:noFill/>
        </p:spPr>
        <p:txBody>
          <a:bodyPr wrap="square">
            <a:spAutoFit/>
          </a:bodyPr>
          <a:lstStyle/>
          <a:p>
            <a:pPr marL="0" marR="0" lvl="0" indent="0" algn="ctr" defTabSz="914400" rtl="0" eaLnBrk="0" fontAlgn="base" latinLnBrk="0" hangingPunct="0">
              <a:spcBef>
                <a:spcPts val="600"/>
              </a:spcBef>
              <a:spcAft>
                <a:spcPts val="600"/>
              </a:spcAft>
              <a:buClrTx/>
              <a:buSzTx/>
              <a:buFontTx/>
              <a:buNone/>
              <a:tabLst>
                <a:tab pos="2636838" algn="ctr"/>
                <a:tab pos="5273675" algn="r"/>
              </a:tabLst>
            </a:pPr>
            <a:r>
              <a:rPr kumimoji="0" lang="el-GR" altLang="el-GR" sz="8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ΥΠΟΕΡΓΟ 1: ΓΡΑΦΕΙΟ ΥΠΟΣΤΗΡΙΞΗΣ ΤΗΣ ΔΙΔΑΣΚΑΛΙΑΣ ΚΑΙ ΜΑΘΗΣΗΣ  ΣΤΟ ΠΑΝΕΠΙΣΤΗΜΙΟ ΠΑΤΡΩΝ (MIS 5161689) </a:t>
            </a:r>
            <a:endParaRPr kumimoji="0" lang="el-GR" altLang="el-GR" sz="800" b="0" i="0" u="none" strike="noStrike" cap="none" normalizeH="0" baseline="0" dirty="0">
              <a:ln>
                <a:noFill/>
              </a:ln>
              <a:solidFill>
                <a:schemeClr val="bg1"/>
              </a:solidFill>
              <a:effectLst/>
            </a:endParaRPr>
          </a:p>
        </p:txBody>
      </p:sp>
      <p:sp>
        <p:nvSpPr>
          <p:cNvPr id="2" name="Τίτλος 1">
            <a:extLst>
              <a:ext uri="{FF2B5EF4-FFF2-40B4-BE49-F238E27FC236}">
                <a16:creationId xmlns:a16="http://schemas.microsoft.com/office/drawing/2014/main" id="{FA363260-799C-4FB3-AD40-7571BE18520E}"/>
              </a:ext>
            </a:extLst>
          </p:cNvPr>
          <p:cNvSpPr>
            <a:spLocks noGrp="1"/>
          </p:cNvSpPr>
          <p:nvPr>
            <p:ph type="title"/>
          </p:nvPr>
        </p:nvSpPr>
        <p:spPr>
          <a:xfrm>
            <a:off x="1026042" y="397565"/>
            <a:ext cx="9875520" cy="927311"/>
          </a:xfrm>
        </p:spPr>
        <p:txBody>
          <a:bodyPr/>
          <a:lstStyle/>
          <a:p>
            <a:r>
              <a:rPr lang="el-GR" dirty="0"/>
              <a:t>Σύντομα Βιογραφικά Σημειώματα</a:t>
            </a:r>
          </a:p>
        </p:txBody>
      </p:sp>
      <p:pic>
        <p:nvPicPr>
          <p:cNvPr id="3" name="Εικόνα 2">
            <a:extLst>
              <a:ext uri="{FF2B5EF4-FFF2-40B4-BE49-F238E27FC236}">
                <a16:creationId xmlns:a16="http://schemas.microsoft.com/office/drawing/2014/main" id="{A2E9F1A4-4BD1-909F-AC0C-AF4A99320515}"/>
              </a:ext>
            </a:extLst>
          </p:cNvPr>
          <p:cNvPicPr>
            <a:picLocks noChangeAspect="1"/>
          </p:cNvPicPr>
          <p:nvPr/>
        </p:nvPicPr>
        <p:blipFill>
          <a:blip r:embed="rId2"/>
          <a:stretch>
            <a:fillRect/>
          </a:stretch>
        </p:blipFill>
        <p:spPr>
          <a:xfrm>
            <a:off x="11018520" y="6241311"/>
            <a:ext cx="844178" cy="345430"/>
          </a:xfrm>
          <a:prstGeom prst="rect">
            <a:avLst/>
          </a:prstGeom>
        </p:spPr>
      </p:pic>
      <p:pic>
        <p:nvPicPr>
          <p:cNvPr id="7" name="Εικόνα 6">
            <a:extLst>
              <a:ext uri="{FF2B5EF4-FFF2-40B4-BE49-F238E27FC236}">
                <a16:creationId xmlns:a16="http://schemas.microsoft.com/office/drawing/2014/main" id="{92887E2F-991F-81CD-2593-1822A5A7FF62}"/>
              </a:ext>
            </a:extLst>
          </p:cNvPr>
          <p:cNvPicPr>
            <a:picLocks noChangeAspect="1"/>
          </p:cNvPicPr>
          <p:nvPr/>
        </p:nvPicPr>
        <p:blipFill>
          <a:blip r:embed="rId3"/>
          <a:stretch>
            <a:fillRect/>
          </a:stretch>
        </p:blipFill>
        <p:spPr>
          <a:xfrm>
            <a:off x="329302" y="6242115"/>
            <a:ext cx="1393481" cy="339720"/>
          </a:xfrm>
          <a:prstGeom prst="rect">
            <a:avLst/>
          </a:prstGeom>
        </p:spPr>
      </p:pic>
      <p:sp>
        <p:nvSpPr>
          <p:cNvPr id="4" name="Θέση περιεχομένου 3">
            <a:extLst>
              <a:ext uri="{FF2B5EF4-FFF2-40B4-BE49-F238E27FC236}">
                <a16:creationId xmlns:a16="http://schemas.microsoft.com/office/drawing/2014/main" id="{E45E0564-441A-1AD3-9860-DD7E0ACEEADF}"/>
              </a:ext>
            </a:extLst>
          </p:cNvPr>
          <p:cNvSpPr>
            <a:spLocks noGrp="1"/>
          </p:cNvSpPr>
          <p:nvPr>
            <p:ph idx="1"/>
          </p:nvPr>
        </p:nvSpPr>
        <p:spPr>
          <a:xfrm>
            <a:off x="689114" y="1470991"/>
            <a:ext cx="10919790" cy="4625009"/>
          </a:xfrm>
        </p:spPr>
        <p:txBody>
          <a:bodyPr>
            <a:normAutofit fontScale="85000" lnSpcReduction="10000"/>
          </a:bodyPr>
          <a:lstStyle/>
          <a:p>
            <a:pPr algn="just">
              <a:lnSpc>
                <a:spcPct val="120000"/>
              </a:lnSpc>
            </a:pPr>
            <a:r>
              <a:rPr lang="el-GR" sz="1800" dirty="0">
                <a:latin typeface="Calibri" panose="020F0502020204030204" pitchFamily="34" charset="0"/>
                <a:cs typeface="Calibri" panose="020F0502020204030204" pitchFamily="34" charset="0"/>
              </a:rPr>
              <a:t>Ο Θανάσης Καραλής είναι Καθηγητής Διά Βίου Μάθησης και Εκπαίδευσης Ενηλίκων στο Τμήμα Επιστημών της Εκπαίδευσης και της Αγωγής στην Προσχολική Ηλικία και συντονιστής του Κέντρου Υποστήριξης Διδασκαλίας και Μάθησης στο Πανεπιστήμιο Πατρών. Έχει συνεργαστεί ως ανεξάρτητος εμπειρογνώμονας και ερευνητής με δημόσιους και κοινωνικούς φορείς (ενδεικτικά: ΓΓΔΒΜ, ΕΚΕΠΙΣ/ΕΟΠΠΕΠ, ΙΝΕ ΓΣΕΕ και ΙΜΕ ΓΣΕΒΕΕ) σε έργα που αφορούν την αξιολόγηση, τη διερεύνηση εκπαιδευτικών αναγκών και την εφαρμογή πολιτικών διά βίου μάθησης. Έχει συμμετάσχει σε 42 ερευνητικά προγράμματα στο πεδίο της διά βίου μάθησης και της εκπαίδευσης ενηλίκων, σε 25 από αυτά ήταν επιστημονικός υπεύθυνος. Κατά την περίοδο 2012-2014 ήταν επιστημονικός υπεύθυνος του Εθνικού Προγράμματος Εκπαίδευσης Εκπαιδευτών για τα Κέντρα Διά Βίου Μάθησης, στο οποίο εκπαιδεύτηκαν 4.200 εκπαιδευτές γενικής εκπαίδευσης ενηλίκων. </a:t>
            </a:r>
          </a:p>
          <a:p>
            <a:pPr marL="45720" indent="0" algn="just">
              <a:lnSpc>
                <a:spcPct val="115000"/>
              </a:lnSpc>
              <a:spcBef>
                <a:spcPts val="600"/>
              </a:spcBef>
              <a:spcAft>
                <a:spcPts val="600"/>
              </a:spcAft>
              <a:buNone/>
            </a:pPr>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H Νατάσσα Ράικου είναι ΕΔΙΠ στο Τμήμα Επιστημών της Εκπαίδευσης και της Αγωγής στην Προσχολική Ηλικία του Πανεπιστημίου Πατρών και Καθηγήτρια-Σύμβουλος στο Μεταπτυχιακό Πρόγραμμα «Εκπαίδευση Ενηλίκων» του Ελληνικού Ανοικτού Πανεπιστημίου. Τόσο η διδακτορική της διατριβή, για την οποία έλαβε υποτροφία, όσο και η μεταδιδακτορική της έρευνα εντάσσονται στο πεδίο της Εκπαίδευσης Ενηλίκων και της Πανεπιστημιακής Εκπαίδευσης, με έμφαση στην Εκπαίδευση των Εκπαιδευτικών. Έχει πολυετή διδακτική εμπειρία στην τριτοβάθμια εκπαίδευση και στην επιμόρφωση εκπαιδευτικών, καθώς και ελληνικές και διεθνείς δημοσιεύσεις. Είναι μέλος διαφόρων διεθνών και ελληνικών επιστημονικών δικτύων και κριτής σε τρία επιστημονικά περιοδικά, καθώς και Review Editor στο επιστημονικό περιοδικό ADULT EDUCATION Critical Issues. Το 2016 βραβεύτηκε από την Επιστημονική Ένωση Εκπαίδευσης Ενηλίκων για δημοσιευμένο άρθρο της στο Journal of Transformative Education.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D07BDC62-9C1E-D04C-4F5A-BD59CC0A6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235" y="6241311"/>
            <a:ext cx="2547134" cy="383187"/>
          </a:xfrm>
          <a:prstGeom prst="rect">
            <a:avLst/>
          </a:prstGeom>
        </p:spPr>
      </p:pic>
    </p:spTree>
    <p:extLst>
      <p:ext uri="{BB962C8B-B14F-4D97-AF65-F5344CB8AC3E}">
        <p14:creationId xmlns:p14="http://schemas.microsoft.com/office/powerpoint/2010/main" val="1322896839"/>
      </p:ext>
    </p:extLst>
  </p:cSld>
  <p:clrMapOvr>
    <a:masterClrMapping/>
  </p:clrMapOvr>
  <mc:AlternateContent xmlns:mc="http://schemas.openxmlformats.org/markup-compatibility/2006" xmlns:p14="http://schemas.microsoft.com/office/powerpoint/2010/main">
    <mc:Choice Requires="p14">
      <p:transition spd="slow" p14:dur="2000" advTm="686"/>
    </mc:Choice>
    <mc:Fallback xmlns="">
      <p:transition spd="slow" advTm="6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771FD90-FF9B-9907-B956-A31BE03A6F37}"/>
              </a:ext>
            </a:extLst>
          </p:cNvPr>
          <p:cNvSpPr>
            <a:spLocks noGrp="1"/>
          </p:cNvSpPr>
          <p:nvPr>
            <p:ph idx="1"/>
          </p:nvPr>
        </p:nvSpPr>
        <p:spPr>
          <a:xfrm>
            <a:off x="5698435" y="2057400"/>
            <a:ext cx="5317436" cy="4038600"/>
          </a:xfrm>
        </p:spPr>
        <p:txBody>
          <a:bodyPr/>
          <a:lstStyle/>
          <a:p>
            <a:pPr marL="45720" indent="0">
              <a:buNone/>
            </a:pPr>
            <a:r>
              <a:rPr lang="el-GR" dirty="0"/>
              <a:t>	</a:t>
            </a:r>
          </a:p>
        </p:txBody>
      </p:sp>
      <p:pic>
        <p:nvPicPr>
          <p:cNvPr id="4" name="Εικόνα 3">
            <a:extLst>
              <a:ext uri="{FF2B5EF4-FFF2-40B4-BE49-F238E27FC236}">
                <a16:creationId xmlns:a16="http://schemas.microsoft.com/office/drawing/2014/main" id="{305E813A-BEA4-7C49-A705-FA57D54A5338}"/>
              </a:ext>
            </a:extLst>
          </p:cNvPr>
          <p:cNvPicPr>
            <a:picLocks noChangeAspect="1"/>
          </p:cNvPicPr>
          <p:nvPr/>
        </p:nvPicPr>
        <p:blipFill>
          <a:blip r:embed="rId2"/>
          <a:stretch>
            <a:fillRect/>
          </a:stretch>
        </p:blipFill>
        <p:spPr>
          <a:xfrm>
            <a:off x="1042264" y="1908313"/>
            <a:ext cx="2090555" cy="2316335"/>
          </a:xfrm>
          <a:prstGeom prst="rect">
            <a:avLst/>
          </a:prstGeom>
        </p:spPr>
      </p:pic>
      <p:pic>
        <p:nvPicPr>
          <p:cNvPr id="5" name="Εικόνα 4">
            <a:extLst>
              <a:ext uri="{FF2B5EF4-FFF2-40B4-BE49-F238E27FC236}">
                <a16:creationId xmlns:a16="http://schemas.microsoft.com/office/drawing/2014/main" id="{BAADAD56-99B0-0E45-B84A-C28D22CCBA9A}"/>
              </a:ext>
            </a:extLst>
          </p:cNvPr>
          <p:cNvPicPr>
            <a:picLocks noChangeAspect="1"/>
          </p:cNvPicPr>
          <p:nvPr/>
        </p:nvPicPr>
        <p:blipFill>
          <a:blip r:embed="rId3"/>
          <a:stretch>
            <a:fillRect/>
          </a:stretch>
        </p:blipFill>
        <p:spPr>
          <a:xfrm>
            <a:off x="934329" y="4462967"/>
            <a:ext cx="2325705" cy="493819"/>
          </a:xfrm>
          <a:prstGeom prst="rect">
            <a:avLst/>
          </a:prstGeom>
        </p:spPr>
      </p:pic>
      <p:graphicFrame>
        <p:nvGraphicFramePr>
          <p:cNvPr id="6" name="Θέση περιεχομένου 2">
            <a:extLst>
              <a:ext uri="{FF2B5EF4-FFF2-40B4-BE49-F238E27FC236}">
                <a16:creationId xmlns:a16="http://schemas.microsoft.com/office/drawing/2014/main" id="{88078851-EA7F-8C6B-70A9-D5948E27F7E8}"/>
              </a:ext>
            </a:extLst>
          </p:cNvPr>
          <p:cNvGraphicFramePr>
            <a:graphicFrameLocks/>
          </p:cNvGraphicFramePr>
          <p:nvPr>
            <p:extLst>
              <p:ext uri="{D42A27DB-BD31-4B8C-83A1-F6EECF244321}">
                <p14:modId xmlns:p14="http://schemas.microsoft.com/office/powerpoint/2010/main" val="926590180"/>
              </p:ext>
            </p:extLst>
          </p:nvPr>
        </p:nvGraphicFramePr>
        <p:xfrm>
          <a:off x="3990822" y="1245705"/>
          <a:ext cx="7266849" cy="4695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Εικόνα 6">
            <a:extLst>
              <a:ext uri="{FF2B5EF4-FFF2-40B4-BE49-F238E27FC236}">
                <a16:creationId xmlns:a16="http://schemas.microsoft.com/office/drawing/2014/main" id="{E170A1F0-8C8D-AA3A-F923-85053C777513}"/>
              </a:ext>
            </a:extLst>
          </p:cNvPr>
          <p:cNvPicPr>
            <a:picLocks noChangeAspect="1"/>
          </p:cNvPicPr>
          <p:nvPr/>
        </p:nvPicPr>
        <p:blipFill>
          <a:blip r:embed="rId9"/>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1DBBAFDD-2191-E58F-EE7F-C572826F3B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90235" y="6241311"/>
            <a:ext cx="2547134" cy="383187"/>
          </a:xfrm>
          <a:prstGeom prst="rect">
            <a:avLst/>
          </a:prstGeom>
        </p:spPr>
      </p:pic>
      <p:pic>
        <p:nvPicPr>
          <p:cNvPr id="9" name="Εικόνα 8">
            <a:extLst>
              <a:ext uri="{FF2B5EF4-FFF2-40B4-BE49-F238E27FC236}">
                <a16:creationId xmlns:a16="http://schemas.microsoft.com/office/drawing/2014/main" id="{4A05E5AF-78B9-FAB9-4E2D-4BF502C409C3}"/>
              </a:ext>
            </a:extLst>
          </p:cNvPr>
          <p:cNvPicPr>
            <a:picLocks noChangeAspect="1"/>
          </p:cNvPicPr>
          <p:nvPr/>
        </p:nvPicPr>
        <p:blipFill>
          <a:blip r:embed="rId11"/>
          <a:stretch>
            <a:fillRect/>
          </a:stretch>
        </p:blipFill>
        <p:spPr>
          <a:xfrm>
            <a:off x="11018520" y="6241311"/>
            <a:ext cx="844178" cy="345430"/>
          </a:xfrm>
          <a:prstGeom prst="rect">
            <a:avLst/>
          </a:prstGeom>
        </p:spPr>
      </p:pic>
    </p:spTree>
    <p:extLst>
      <p:ext uri="{BB962C8B-B14F-4D97-AF65-F5344CB8AC3E}">
        <p14:creationId xmlns:p14="http://schemas.microsoft.com/office/powerpoint/2010/main" val="103916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771FD90-FF9B-9907-B956-A31BE03A6F37}"/>
              </a:ext>
            </a:extLst>
          </p:cNvPr>
          <p:cNvSpPr>
            <a:spLocks noGrp="1"/>
          </p:cNvSpPr>
          <p:nvPr>
            <p:ph idx="1"/>
          </p:nvPr>
        </p:nvSpPr>
        <p:spPr>
          <a:xfrm>
            <a:off x="5698435" y="2057400"/>
            <a:ext cx="5317436" cy="4038600"/>
          </a:xfrm>
        </p:spPr>
        <p:txBody>
          <a:bodyPr/>
          <a:lstStyle/>
          <a:p>
            <a:pPr marL="45720" indent="0">
              <a:buNone/>
            </a:pPr>
            <a:r>
              <a:rPr lang="el-GR" dirty="0"/>
              <a:t>	</a:t>
            </a:r>
          </a:p>
        </p:txBody>
      </p:sp>
      <p:pic>
        <p:nvPicPr>
          <p:cNvPr id="7" name="Εικόνα 6">
            <a:extLst>
              <a:ext uri="{FF2B5EF4-FFF2-40B4-BE49-F238E27FC236}">
                <a16:creationId xmlns:a16="http://schemas.microsoft.com/office/drawing/2014/main" id="{E170A1F0-8C8D-AA3A-F923-85053C777513}"/>
              </a:ext>
            </a:extLst>
          </p:cNvPr>
          <p:cNvPicPr>
            <a:picLocks noChangeAspect="1"/>
          </p:cNvPicPr>
          <p:nvPr/>
        </p:nvPicPr>
        <p:blipFill>
          <a:blip r:embed="rId2"/>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1DBBAFDD-2191-E58F-EE7F-C572826F3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235" y="6241311"/>
            <a:ext cx="2547134" cy="383187"/>
          </a:xfrm>
          <a:prstGeom prst="rect">
            <a:avLst/>
          </a:prstGeom>
        </p:spPr>
      </p:pic>
      <p:pic>
        <p:nvPicPr>
          <p:cNvPr id="9" name="Εικόνα 8">
            <a:extLst>
              <a:ext uri="{FF2B5EF4-FFF2-40B4-BE49-F238E27FC236}">
                <a16:creationId xmlns:a16="http://schemas.microsoft.com/office/drawing/2014/main" id="{4A05E5AF-78B9-FAB9-4E2D-4BF502C409C3}"/>
              </a:ext>
            </a:extLst>
          </p:cNvPr>
          <p:cNvPicPr>
            <a:picLocks noChangeAspect="1"/>
          </p:cNvPicPr>
          <p:nvPr/>
        </p:nvPicPr>
        <p:blipFill>
          <a:blip r:embed="rId4"/>
          <a:stretch>
            <a:fillRect/>
          </a:stretch>
        </p:blipFill>
        <p:spPr>
          <a:xfrm>
            <a:off x="11018520" y="6241311"/>
            <a:ext cx="844178" cy="345430"/>
          </a:xfrm>
          <a:prstGeom prst="rect">
            <a:avLst/>
          </a:prstGeom>
        </p:spPr>
      </p:pic>
      <p:sp>
        <p:nvSpPr>
          <p:cNvPr id="2" name="TextBox 1">
            <a:extLst>
              <a:ext uri="{FF2B5EF4-FFF2-40B4-BE49-F238E27FC236}">
                <a16:creationId xmlns:a16="http://schemas.microsoft.com/office/drawing/2014/main" id="{50A9D055-5B77-190B-90FB-C56A9CA41567}"/>
              </a:ext>
            </a:extLst>
          </p:cNvPr>
          <p:cNvSpPr txBox="1"/>
          <p:nvPr/>
        </p:nvSpPr>
        <p:spPr>
          <a:xfrm>
            <a:off x="653145" y="609599"/>
            <a:ext cx="3891868" cy="560614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dirty="0">
                <a:solidFill>
                  <a:schemeClr val="accent1"/>
                </a:solidFill>
                <a:latin typeface="+mj-lt"/>
                <a:ea typeface="+mj-ea"/>
                <a:cs typeface="+mj-cs"/>
              </a:rPr>
              <a:t>α</a:t>
            </a:r>
            <a:r>
              <a:rPr lang="en-US" sz="4400" dirty="0" err="1">
                <a:solidFill>
                  <a:schemeClr val="accent1"/>
                </a:solidFill>
                <a:latin typeface="+mj-lt"/>
                <a:ea typeface="+mj-ea"/>
                <a:cs typeface="+mj-cs"/>
              </a:rPr>
              <a:t>ρχές</a:t>
            </a:r>
            <a:r>
              <a:rPr lang="en-US" sz="4400" dirty="0">
                <a:solidFill>
                  <a:schemeClr val="accent1"/>
                </a:solidFill>
                <a:latin typeface="+mj-lt"/>
                <a:ea typeface="+mj-ea"/>
                <a:cs typeface="+mj-cs"/>
              </a:rPr>
              <a:t> </a:t>
            </a:r>
            <a:r>
              <a:rPr lang="en-US" sz="4400" dirty="0" err="1">
                <a:solidFill>
                  <a:schemeClr val="accent1"/>
                </a:solidFill>
                <a:latin typeface="+mj-lt"/>
                <a:ea typeface="+mj-ea"/>
                <a:cs typeface="+mj-cs"/>
              </a:rPr>
              <a:t>οργάνωση</a:t>
            </a:r>
            <a:r>
              <a:rPr lang="el-GR" sz="4400" dirty="0">
                <a:solidFill>
                  <a:schemeClr val="accent1"/>
                </a:solidFill>
                <a:latin typeface="+mj-lt"/>
                <a:ea typeface="+mj-ea"/>
                <a:cs typeface="+mj-cs"/>
              </a:rPr>
              <a:t>ς</a:t>
            </a:r>
            <a:r>
              <a:rPr lang="en-US" sz="4400" dirty="0">
                <a:solidFill>
                  <a:schemeClr val="accent1"/>
                </a:solidFill>
                <a:latin typeface="+mj-lt"/>
                <a:ea typeface="+mj-ea"/>
                <a:cs typeface="+mj-cs"/>
              </a:rPr>
              <a:t> π</a:t>
            </a:r>
            <a:r>
              <a:rPr lang="en-US" sz="4400" dirty="0" err="1">
                <a:solidFill>
                  <a:schemeClr val="accent1"/>
                </a:solidFill>
                <a:latin typeface="+mj-lt"/>
                <a:ea typeface="+mj-ea"/>
                <a:cs typeface="+mj-cs"/>
              </a:rPr>
              <a:t>ρογρ</a:t>
            </a:r>
            <a:r>
              <a:rPr lang="en-US" sz="4400" dirty="0">
                <a:solidFill>
                  <a:schemeClr val="accent1"/>
                </a:solidFill>
                <a:latin typeface="+mj-lt"/>
                <a:ea typeface="+mj-ea"/>
                <a:cs typeface="+mj-cs"/>
              </a:rPr>
              <a:t>αμμάτων που απευθύνονται σε ενήλικους</a:t>
            </a:r>
          </a:p>
        </p:txBody>
      </p:sp>
      <p:sp>
        <p:nvSpPr>
          <p:cNvPr id="10" name="Θέση περιεχομένου 2">
            <a:extLst>
              <a:ext uri="{FF2B5EF4-FFF2-40B4-BE49-F238E27FC236}">
                <a16:creationId xmlns:a16="http://schemas.microsoft.com/office/drawing/2014/main" id="{E5003750-EE8A-E597-DBB5-B52775E01CFF}"/>
              </a:ext>
            </a:extLst>
          </p:cNvPr>
          <p:cNvSpPr txBox="1">
            <a:spLocks/>
          </p:cNvSpPr>
          <p:nvPr/>
        </p:nvSpPr>
        <p:spPr>
          <a:xfrm>
            <a:off x="4819134" y="1737363"/>
            <a:ext cx="6451943" cy="36610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381305" indent="-342900" defTabSz="768096">
              <a:spcBef>
                <a:spcPts val="1176"/>
              </a:spcBef>
              <a:buClr>
                <a:schemeClr val="accent5">
                  <a:lumMod val="75000"/>
                </a:schemeClr>
              </a:buClr>
              <a:buSzPct val="100000"/>
              <a:buFont typeface="Wingdings" panose="05000000000000000000" pitchFamily="2" charset="2"/>
              <a:buChar char="ü"/>
            </a:pPr>
            <a:r>
              <a:rPr lang="el-GR" sz="2400"/>
              <a:t>ολιστική προσέγγιση</a:t>
            </a:r>
          </a:p>
          <a:p>
            <a:pPr marL="381305" indent="-342900" defTabSz="768096">
              <a:spcBef>
                <a:spcPts val="1176"/>
              </a:spcBef>
              <a:buClr>
                <a:schemeClr val="accent5">
                  <a:lumMod val="75000"/>
                </a:schemeClr>
              </a:buClr>
              <a:buSzPct val="100000"/>
              <a:buFont typeface="Wingdings" panose="05000000000000000000" pitchFamily="2" charset="2"/>
              <a:buChar char="ü"/>
            </a:pPr>
            <a:r>
              <a:rPr lang="el-GR" sz="2400"/>
              <a:t>αλληλεπίδραση </a:t>
            </a:r>
          </a:p>
          <a:p>
            <a:pPr marL="381305" indent="-342900" defTabSz="768096">
              <a:spcBef>
                <a:spcPts val="1176"/>
              </a:spcBef>
              <a:buClr>
                <a:schemeClr val="accent5">
                  <a:lumMod val="75000"/>
                </a:schemeClr>
              </a:buClr>
              <a:buSzPct val="100000"/>
              <a:buFont typeface="Wingdings" panose="05000000000000000000" pitchFamily="2" charset="2"/>
              <a:buChar char="ü"/>
            </a:pPr>
            <a:r>
              <a:rPr lang="el-GR" sz="2400"/>
              <a:t>απροσδιοριστία όσον αφορά τις ανάγκες των εκπαιδευομένων </a:t>
            </a:r>
          </a:p>
          <a:p>
            <a:pPr marL="381305" indent="-342900" defTabSz="768096">
              <a:spcBef>
                <a:spcPts val="1176"/>
              </a:spcBef>
              <a:buClr>
                <a:schemeClr val="accent5">
                  <a:lumMod val="75000"/>
                </a:schemeClr>
              </a:buClr>
              <a:buSzPct val="100000"/>
              <a:buFont typeface="Wingdings" panose="05000000000000000000" pitchFamily="2" charset="2"/>
              <a:buChar char="ü"/>
            </a:pPr>
            <a:r>
              <a:rPr lang="el-GR" sz="2400"/>
              <a:t>απελευθερωτική διάσταση της εκπαίδευσης για τους ενήλικους </a:t>
            </a:r>
          </a:p>
          <a:p>
            <a:pPr marL="381305" indent="-342900" defTabSz="768096">
              <a:spcBef>
                <a:spcPts val="1176"/>
              </a:spcBef>
              <a:buClr>
                <a:schemeClr val="accent5">
                  <a:lumMod val="75000"/>
                </a:schemeClr>
              </a:buClr>
              <a:buSzPct val="100000"/>
              <a:buFont typeface="Wingdings" panose="05000000000000000000" pitchFamily="2" charset="2"/>
              <a:buChar char="ü"/>
            </a:pPr>
            <a:r>
              <a:rPr lang="el-GR" sz="2400"/>
              <a:t>ποιοτική παράμετρο κατά την οργάνωση των προγραμμάτων</a:t>
            </a:r>
            <a:endParaRPr lang="el-GR" sz="2400" dirty="0"/>
          </a:p>
        </p:txBody>
      </p:sp>
      <p:sp>
        <p:nvSpPr>
          <p:cNvPr id="11" name="TextBox 10">
            <a:extLst>
              <a:ext uri="{FF2B5EF4-FFF2-40B4-BE49-F238E27FC236}">
                <a16:creationId xmlns:a16="http://schemas.microsoft.com/office/drawing/2014/main" id="{605F4B53-7D75-B63A-4A36-47609B8631D4}"/>
              </a:ext>
            </a:extLst>
          </p:cNvPr>
          <p:cNvSpPr txBox="1"/>
          <p:nvPr/>
        </p:nvSpPr>
        <p:spPr>
          <a:xfrm>
            <a:off x="9931886" y="5593701"/>
            <a:ext cx="1466306" cy="325025"/>
          </a:xfrm>
          <a:prstGeom prst="rect">
            <a:avLst/>
          </a:prstGeom>
          <a:noFill/>
        </p:spPr>
        <p:txBody>
          <a:bodyPr wrap="square">
            <a:spAutoFit/>
          </a:bodyPr>
          <a:lstStyle/>
          <a:p>
            <a:pPr defTabSz="384048">
              <a:spcAft>
                <a:spcPts val="600"/>
              </a:spcAft>
            </a:pPr>
            <a:r>
              <a:rPr lang="en-US" sz="1512" kern="1200" dirty="0" err="1">
                <a:solidFill>
                  <a:schemeClr val="tx1"/>
                </a:solidFill>
                <a:latin typeface="+mn-lt"/>
                <a:ea typeface="+mn-ea"/>
                <a:cs typeface="+mn-cs"/>
              </a:rPr>
              <a:t>Eitington</a:t>
            </a:r>
            <a:r>
              <a:rPr lang="en-US" sz="1512" kern="1200" dirty="0">
                <a:solidFill>
                  <a:schemeClr val="tx1"/>
                </a:solidFill>
                <a:latin typeface="+mn-lt"/>
                <a:ea typeface="+mn-ea"/>
                <a:cs typeface="+mn-cs"/>
              </a:rPr>
              <a:t>, 2002</a:t>
            </a:r>
            <a:endParaRPr lang="el-GR" dirty="0"/>
          </a:p>
        </p:txBody>
      </p:sp>
    </p:spTree>
    <p:extLst>
      <p:ext uri="{BB962C8B-B14F-4D97-AF65-F5344CB8AC3E}">
        <p14:creationId xmlns:p14="http://schemas.microsoft.com/office/powerpoint/2010/main" val="158520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descr="Εικόνα που περιέχει κείμενο, γραμματοσειρά, στιγμιότυπο οθόνης, γραφιστική&#10;&#10;Περιγραφή που δημιουργήθηκε αυτόματα">
            <a:extLst>
              <a:ext uri="{FF2B5EF4-FFF2-40B4-BE49-F238E27FC236}">
                <a16:creationId xmlns:a16="http://schemas.microsoft.com/office/drawing/2014/main" id="{E170A1F0-8C8D-AA3A-F923-85053C777513}"/>
              </a:ext>
            </a:extLst>
          </p:cNvPr>
          <p:cNvPicPr>
            <a:picLocks noChangeAspect="1"/>
          </p:cNvPicPr>
          <p:nvPr/>
        </p:nvPicPr>
        <p:blipFill>
          <a:blip r:embed="rId2"/>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1DBBAFDD-2191-E58F-EE7F-C572826F3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235" y="6241311"/>
            <a:ext cx="2547134" cy="383187"/>
          </a:xfrm>
          <a:prstGeom prst="rect">
            <a:avLst/>
          </a:prstGeom>
        </p:spPr>
      </p:pic>
      <p:pic>
        <p:nvPicPr>
          <p:cNvPr id="9" name="Εικόνα 8" descr="Εικόνα που περιέχει κείμενο, λογότυπο, γραμματοσειρά, έμβλημα&#10;&#10;Περιγραφή που δημιουργήθηκε αυτόματα">
            <a:extLst>
              <a:ext uri="{FF2B5EF4-FFF2-40B4-BE49-F238E27FC236}">
                <a16:creationId xmlns:a16="http://schemas.microsoft.com/office/drawing/2014/main" id="{4A05E5AF-78B9-FAB9-4E2D-4BF502C409C3}"/>
              </a:ext>
            </a:extLst>
          </p:cNvPr>
          <p:cNvPicPr>
            <a:picLocks noChangeAspect="1"/>
          </p:cNvPicPr>
          <p:nvPr/>
        </p:nvPicPr>
        <p:blipFill>
          <a:blip r:embed="rId4"/>
          <a:stretch>
            <a:fillRect/>
          </a:stretch>
        </p:blipFill>
        <p:spPr>
          <a:xfrm>
            <a:off x="11018520" y="6241311"/>
            <a:ext cx="844178" cy="345430"/>
          </a:xfrm>
          <a:prstGeom prst="rect">
            <a:avLst/>
          </a:prstGeom>
        </p:spPr>
      </p:pic>
      <p:sp>
        <p:nvSpPr>
          <p:cNvPr id="2" name="TextBox 1">
            <a:extLst>
              <a:ext uri="{FF2B5EF4-FFF2-40B4-BE49-F238E27FC236}">
                <a16:creationId xmlns:a16="http://schemas.microsoft.com/office/drawing/2014/main" id="{50A9D055-5B77-190B-90FB-C56A9CA41567}"/>
              </a:ext>
            </a:extLst>
          </p:cNvPr>
          <p:cNvSpPr txBox="1"/>
          <p:nvPr/>
        </p:nvSpPr>
        <p:spPr>
          <a:xfrm>
            <a:off x="330518" y="443348"/>
            <a:ext cx="11832975" cy="10190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l-GR" sz="4400" dirty="0">
                <a:solidFill>
                  <a:schemeClr val="accent1"/>
                </a:solidFill>
                <a:latin typeface="+mj-lt"/>
                <a:ea typeface="+mj-ea"/>
                <a:cs typeface="+mj-cs"/>
              </a:rPr>
              <a:t>προϋποθέσεις</a:t>
            </a:r>
            <a:endParaRPr lang="en-US" sz="4400" dirty="0">
              <a:solidFill>
                <a:schemeClr val="accent1"/>
              </a:solidFill>
              <a:latin typeface="+mj-lt"/>
              <a:ea typeface="+mj-ea"/>
              <a:cs typeface="+mj-cs"/>
            </a:endParaRPr>
          </a:p>
        </p:txBody>
      </p:sp>
      <p:graphicFrame>
        <p:nvGraphicFramePr>
          <p:cNvPr id="12" name="Θέση περιεχομένου 2">
            <a:extLst>
              <a:ext uri="{FF2B5EF4-FFF2-40B4-BE49-F238E27FC236}">
                <a16:creationId xmlns:a16="http://schemas.microsoft.com/office/drawing/2014/main" id="{1133894E-FA03-424D-0303-F3C374D1F0BD}"/>
              </a:ext>
            </a:extLst>
          </p:cNvPr>
          <p:cNvGraphicFramePr/>
          <p:nvPr>
            <p:extLst>
              <p:ext uri="{D42A27DB-BD31-4B8C-83A1-F6EECF244321}">
                <p14:modId xmlns:p14="http://schemas.microsoft.com/office/powerpoint/2010/main" val="2709292978"/>
              </p:ext>
            </p:extLst>
          </p:nvPr>
        </p:nvGraphicFramePr>
        <p:xfrm>
          <a:off x="505351" y="867463"/>
          <a:ext cx="11181298" cy="5123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92275AD0-E0B6-D2C0-4A39-194BE326D904}"/>
              </a:ext>
            </a:extLst>
          </p:cNvPr>
          <p:cNvSpPr txBox="1"/>
          <p:nvPr/>
        </p:nvSpPr>
        <p:spPr>
          <a:xfrm>
            <a:off x="10164418" y="5561926"/>
            <a:ext cx="1522231" cy="307777"/>
          </a:xfrm>
          <a:prstGeom prst="rect">
            <a:avLst/>
          </a:prstGeom>
          <a:noFill/>
        </p:spPr>
        <p:txBody>
          <a:bodyPr wrap="square">
            <a:spAutoFit/>
          </a:bodyPr>
          <a:lstStyle/>
          <a:p>
            <a:r>
              <a:rPr lang="el-GR" sz="1400" dirty="0"/>
              <a:t>Κόκκος,2005 </a:t>
            </a:r>
          </a:p>
        </p:txBody>
      </p:sp>
    </p:spTree>
    <p:extLst>
      <p:ext uri="{BB962C8B-B14F-4D97-AF65-F5344CB8AC3E}">
        <p14:creationId xmlns:p14="http://schemas.microsoft.com/office/powerpoint/2010/main" val="94114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64FBA3-A493-43A4-6997-3C237530E6D8}"/>
              </a:ext>
            </a:extLst>
          </p:cNvPr>
          <p:cNvSpPr txBox="1"/>
          <p:nvPr/>
        </p:nvSpPr>
        <p:spPr>
          <a:xfrm>
            <a:off x="2965952" y="6642556"/>
            <a:ext cx="6096000" cy="215444"/>
          </a:xfrm>
          <a:prstGeom prst="rect">
            <a:avLst/>
          </a:prstGeom>
          <a:noFill/>
        </p:spPr>
        <p:txBody>
          <a:bodyPr wrap="square">
            <a:spAutoFit/>
          </a:bodyPr>
          <a:lstStyle/>
          <a:p>
            <a:pPr marL="0" marR="0" lvl="0" indent="0" algn="ctr" defTabSz="914400" rtl="0" eaLnBrk="0" fontAlgn="base" latinLnBrk="0" hangingPunct="0">
              <a:spcBef>
                <a:spcPts val="600"/>
              </a:spcBef>
              <a:spcAft>
                <a:spcPts val="600"/>
              </a:spcAft>
              <a:buClrTx/>
              <a:buSzTx/>
              <a:buFontTx/>
              <a:buNone/>
              <a:tabLst>
                <a:tab pos="2636838" algn="ctr"/>
                <a:tab pos="5273675" algn="r"/>
              </a:tabLst>
            </a:pPr>
            <a:r>
              <a:rPr kumimoji="0" lang="el-GR" altLang="el-GR" sz="8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ΥΠΟΕΡΓΟ 1: ΓΡΑΦΕΙΟ ΥΠΟΣΤΗΡΙΞΗΣ ΤΗΣ ΔΙΔΑΣΚΑΛΙΑΣ ΚΑΙ ΜΑΘΗΣΗΣ  ΣΤΟ ΠΑΝΕΠΙΣΤΗΜΙΟ ΠΑΤΡΩΝ (MIS 5161689) </a:t>
            </a:r>
            <a:endParaRPr kumimoji="0" lang="el-GR" altLang="el-GR" sz="800" b="0" i="0" u="none" strike="noStrike" cap="none" normalizeH="0" baseline="0" dirty="0">
              <a:ln>
                <a:noFill/>
              </a:ln>
              <a:solidFill>
                <a:schemeClr val="bg1"/>
              </a:solidFill>
              <a:effectLst/>
            </a:endParaRPr>
          </a:p>
        </p:txBody>
      </p:sp>
      <p:sp>
        <p:nvSpPr>
          <p:cNvPr id="2" name="Τίτλος 1">
            <a:extLst>
              <a:ext uri="{FF2B5EF4-FFF2-40B4-BE49-F238E27FC236}">
                <a16:creationId xmlns:a16="http://schemas.microsoft.com/office/drawing/2014/main" id="{FA363260-799C-4FB3-AD40-7571BE18520E}"/>
              </a:ext>
            </a:extLst>
          </p:cNvPr>
          <p:cNvSpPr>
            <a:spLocks noGrp="1"/>
          </p:cNvSpPr>
          <p:nvPr>
            <p:ph type="title"/>
          </p:nvPr>
        </p:nvSpPr>
        <p:spPr>
          <a:xfrm>
            <a:off x="1026042" y="2750820"/>
            <a:ext cx="9875520" cy="1356360"/>
          </a:xfrm>
        </p:spPr>
        <p:txBody>
          <a:bodyPr/>
          <a:lstStyle/>
          <a:p>
            <a:r>
              <a:rPr lang="el-GR" dirty="0"/>
              <a:t>Εκπαιδευτικές τεχνικές (ενδεικτικά)</a:t>
            </a:r>
          </a:p>
        </p:txBody>
      </p:sp>
      <p:pic>
        <p:nvPicPr>
          <p:cNvPr id="3" name="Εικόνα 2">
            <a:extLst>
              <a:ext uri="{FF2B5EF4-FFF2-40B4-BE49-F238E27FC236}">
                <a16:creationId xmlns:a16="http://schemas.microsoft.com/office/drawing/2014/main" id="{A2E9F1A4-4BD1-909F-AC0C-AF4A99320515}"/>
              </a:ext>
            </a:extLst>
          </p:cNvPr>
          <p:cNvPicPr>
            <a:picLocks noChangeAspect="1"/>
          </p:cNvPicPr>
          <p:nvPr/>
        </p:nvPicPr>
        <p:blipFill>
          <a:blip r:embed="rId2"/>
          <a:stretch>
            <a:fillRect/>
          </a:stretch>
        </p:blipFill>
        <p:spPr>
          <a:xfrm>
            <a:off x="11018520" y="6241311"/>
            <a:ext cx="844178" cy="345430"/>
          </a:xfrm>
          <a:prstGeom prst="rect">
            <a:avLst/>
          </a:prstGeom>
        </p:spPr>
      </p:pic>
      <p:pic>
        <p:nvPicPr>
          <p:cNvPr id="7" name="Εικόνα 6">
            <a:extLst>
              <a:ext uri="{FF2B5EF4-FFF2-40B4-BE49-F238E27FC236}">
                <a16:creationId xmlns:a16="http://schemas.microsoft.com/office/drawing/2014/main" id="{92887E2F-991F-81CD-2593-1822A5A7FF62}"/>
              </a:ext>
            </a:extLst>
          </p:cNvPr>
          <p:cNvPicPr>
            <a:picLocks noChangeAspect="1"/>
          </p:cNvPicPr>
          <p:nvPr/>
        </p:nvPicPr>
        <p:blipFill>
          <a:blip r:embed="rId3"/>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854D7913-AC3E-A48F-0292-E072F194D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235" y="6241311"/>
            <a:ext cx="2547134" cy="383187"/>
          </a:xfrm>
          <a:prstGeom prst="rect">
            <a:avLst/>
          </a:prstGeom>
        </p:spPr>
      </p:pic>
    </p:spTree>
    <p:extLst>
      <p:ext uri="{BB962C8B-B14F-4D97-AF65-F5344CB8AC3E}">
        <p14:creationId xmlns:p14="http://schemas.microsoft.com/office/powerpoint/2010/main" val="1904723176"/>
      </p:ext>
    </p:extLst>
  </p:cSld>
  <p:clrMapOvr>
    <a:masterClrMapping/>
  </p:clrMapOvr>
  <mc:AlternateContent xmlns:mc="http://schemas.openxmlformats.org/markup-compatibility/2006" xmlns:p14="http://schemas.microsoft.com/office/powerpoint/2010/main">
    <mc:Choice Requires="p14">
      <p:transition spd="slow" p14:dur="2000" advTm="15660"/>
    </mc:Choice>
    <mc:Fallback xmlns="">
      <p:transition spd="slow" advTm="156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42618" y="372437"/>
            <a:ext cx="2478157" cy="960438"/>
          </a:xfrm>
        </p:spPr>
        <p:txBody>
          <a:bodyPr/>
          <a:lstStyle/>
          <a:p>
            <a:pPr eaLnBrk="1" hangingPunct="1">
              <a:defRPr/>
            </a:pPr>
            <a:r>
              <a:rPr lang="el-GR" dirty="0">
                <a:solidFill>
                  <a:schemeClr val="accent4">
                    <a:lumMod val="75000"/>
                  </a:schemeClr>
                </a:solidFill>
                <a:latin typeface="Calibri" panose="020F0502020204030204" pitchFamily="34" charset="0"/>
              </a:rPr>
              <a:t>Εισήγηση</a:t>
            </a:r>
          </a:p>
        </p:txBody>
      </p:sp>
      <p:sp>
        <p:nvSpPr>
          <p:cNvPr id="94211" name="Rectangle 3"/>
          <p:cNvSpPr>
            <a:spLocks noGrp="1" noChangeArrowheads="1"/>
          </p:cNvSpPr>
          <p:nvPr>
            <p:ph idx="1"/>
          </p:nvPr>
        </p:nvSpPr>
        <p:spPr>
          <a:xfrm>
            <a:off x="369958" y="1794540"/>
            <a:ext cx="4912951" cy="1899794"/>
          </a:xfrm>
        </p:spPr>
        <p:txBody>
          <a:bodyPr/>
          <a:lstStyle/>
          <a:p>
            <a:pPr eaLnBrk="1" hangingPunct="1">
              <a:buClr>
                <a:schemeClr val="accent4">
                  <a:lumMod val="75000"/>
                </a:schemeClr>
              </a:buClr>
              <a:buSzPct val="100000"/>
              <a:buFont typeface="Wingdings" panose="05000000000000000000" pitchFamily="2" charset="2"/>
              <a:buChar char="§"/>
              <a:defRPr/>
            </a:pPr>
            <a:r>
              <a:rPr lang="el-GR" dirty="0">
                <a:latin typeface="Calibri" panose="020F0502020204030204" pitchFamily="34" charset="0"/>
              </a:rPr>
              <a:t>εξοικείωση διδασκόντων-φοιτητών</a:t>
            </a:r>
          </a:p>
          <a:p>
            <a:pPr eaLnBrk="1" hangingPunct="1">
              <a:buClr>
                <a:schemeClr val="accent4">
                  <a:lumMod val="75000"/>
                </a:schemeClr>
              </a:buClr>
              <a:buSzPct val="100000"/>
              <a:buFont typeface="Wingdings" panose="05000000000000000000" pitchFamily="2" charset="2"/>
              <a:buChar char="§"/>
              <a:defRPr/>
            </a:pPr>
            <a:r>
              <a:rPr lang="el-GR" dirty="0">
                <a:latin typeface="Calibri" panose="020F0502020204030204" pitchFamily="34" charset="0"/>
              </a:rPr>
              <a:t>έλεγχος της εκπαιδευτικής διαδικασίας</a:t>
            </a:r>
          </a:p>
          <a:p>
            <a:pPr eaLnBrk="1" hangingPunct="1">
              <a:lnSpc>
                <a:spcPct val="100000"/>
              </a:lnSpc>
              <a:buClr>
                <a:schemeClr val="accent4">
                  <a:lumMod val="75000"/>
                </a:schemeClr>
              </a:buClr>
              <a:buSzPct val="100000"/>
              <a:buFont typeface="Wingdings" panose="05000000000000000000" pitchFamily="2" charset="2"/>
              <a:buChar char="§"/>
              <a:defRPr/>
            </a:pPr>
            <a:r>
              <a:rPr lang="el-GR" dirty="0">
                <a:latin typeface="Calibri" panose="020F0502020204030204" pitchFamily="34" charset="0"/>
              </a:rPr>
              <a:t>ευκολότερος προγραμματισμός</a:t>
            </a:r>
          </a:p>
          <a:p>
            <a:pPr eaLnBrk="1" hangingPunct="1">
              <a:buClr>
                <a:schemeClr val="accent4">
                  <a:lumMod val="75000"/>
                </a:schemeClr>
              </a:buClr>
              <a:buSzPct val="100000"/>
              <a:buFont typeface="Wingdings" panose="05000000000000000000" pitchFamily="2" charset="2"/>
              <a:buChar char="§"/>
              <a:defRPr/>
            </a:pPr>
            <a:r>
              <a:rPr lang="el-GR" dirty="0">
                <a:latin typeface="Calibri" panose="020F0502020204030204" pitchFamily="34" charset="0"/>
              </a:rPr>
              <a:t>«οικονομική τεχνική»</a:t>
            </a:r>
          </a:p>
          <a:p>
            <a:pPr eaLnBrk="1" hangingPunct="1">
              <a:buClr>
                <a:schemeClr val="accent4">
                  <a:lumMod val="75000"/>
                </a:schemeClr>
              </a:buClr>
              <a:buSzPct val="100000"/>
              <a:buFont typeface="Wingdings" panose="05000000000000000000" pitchFamily="2" charset="2"/>
              <a:buChar char="§"/>
              <a:defRPr/>
            </a:pPr>
            <a:endParaRPr lang="el-GR" dirty="0">
              <a:solidFill>
                <a:srgbClr val="FFFF00"/>
              </a:solidFill>
            </a:endParaRPr>
          </a:p>
        </p:txBody>
      </p:sp>
      <p:pic>
        <p:nvPicPr>
          <p:cNvPr id="1026" name="Picture 2" descr="Αποτέλεσμα εικόνας για lecture">
            <a:extLst>
              <a:ext uri="{FF2B5EF4-FFF2-40B4-BE49-F238E27FC236}">
                <a16:creationId xmlns:a16="http://schemas.microsoft.com/office/drawing/2014/main" id="{7BC32155-E47A-41FA-BA3A-6F9774D73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25" y="3861292"/>
            <a:ext cx="4218099" cy="22122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32D589-5EE0-61CF-7D74-69E54BCC1D3B}"/>
              </a:ext>
            </a:extLst>
          </p:cNvPr>
          <p:cNvSpPr txBox="1"/>
          <p:nvPr/>
        </p:nvSpPr>
        <p:spPr>
          <a:xfrm>
            <a:off x="470452" y="1332875"/>
            <a:ext cx="2504661" cy="461665"/>
          </a:xfrm>
          <a:prstGeom prst="rect">
            <a:avLst/>
          </a:prstGeom>
          <a:noFill/>
        </p:spPr>
        <p:txBody>
          <a:bodyPr wrap="square">
            <a:spAutoFit/>
          </a:bodyPr>
          <a:lstStyle/>
          <a:p>
            <a:pPr eaLnBrk="1" hangingPunct="1">
              <a:buFont typeface="Wingdings" panose="05000000000000000000" pitchFamily="2" charset="2"/>
              <a:buNone/>
              <a:defRPr/>
            </a:pPr>
            <a:r>
              <a:rPr lang="el-GR" sz="2400" dirty="0">
                <a:solidFill>
                  <a:schemeClr val="accent1">
                    <a:lumMod val="75000"/>
                  </a:schemeClr>
                </a:solidFill>
                <a:latin typeface="Calibri Light" panose="020F0302020204030204" pitchFamily="34" charset="0"/>
                <a:cs typeface="Calibri Light" panose="020F0302020204030204" pitchFamily="34" charset="0"/>
              </a:rPr>
              <a:t>Γιατί και πότε</a:t>
            </a:r>
          </a:p>
        </p:txBody>
      </p:sp>
      <p:sp>
        <p:nvSpPr>
          <p:cNvPr id="6" name="TextBox 5">
            <a:extLst>
              <a:ext uri="{FF2B5EF4-FFF2-40B4-BE49-F238E27FC236}">
                <a16:creationId xmlns:a16="http://schemas.microsoft.com/office/drawing/2014/main" id="{582DD7B4-7BE5-878F-7656-800992431C83}"/>
              </a:ext>
            </a:extLst>
          </p:cNvPr>
          <p:cNvSpPr txBox="1"/>
          <p:nvPr/>
        </p:nvSpPr>
        <p:spPr>
          <a:xfrm>
            <a:off x="5282909" y="917330"/>
            <a:ext cx="2257760" cy="464871"/>
          </a:xfrm>
          <a:prstGeom prst="rect">
            <a:avLst/>
          </a:prstGeom>
          <a:noFill/>
        </p:spPr>
        <p:txBody>
          <a:bodyPr wrap="square">
            <a:spAutoFit/>
          </a:bodyPr>
          <a:lstStyle>
            <a:defPPr>
              <a:defRPr lang="en-US"/>
            </a:defPPr>
            <a:lvl1pPr>
              <a:buFont typeface="Wingdings" panose="05000000000000000000" pitchFamily="2" charset="2"/>
              <a:buNone/>
              <a:defRPr sz="2400">
                <a:solidFill>
                  <a:schemeClr val="accent1">
                    <a:lumMod val="75000"/>
                  </a:schemeClr>
                </a:solidFill>
                <a:latin typeface="Calibri Light" panose="020F0302020204030204" pitchFamily="34" charset="0"/>
                <a:cs typeface="Calibri Light" panose="020F0302020204030204" pitchFamily="34" charset="0"/>
              </a:defRPr>
            </a:lvl1pPr>
          </a:lstStyle>
          <a:p>
            <a:r>
              <a:rPr lang="el-GR" dirty="0"/>
              <a:t>Με ποιον τρόπο</a:t>
            </a:r>
          </a:p>
        </p:txBody>
      </p:sp>
      <p:graphicFrame>
        <p:nvGraphicFramePr>
          <p:cNvPr id="94213" name="Rectangle 3">
            <a:extLst>
              <a:ext uri="{FF2B5EF4-FFF2-40B4-BE49-F238E27FC236}">
                <a16:creationId xmlns:a16="http://schemas.microsoft.com/office/drawing/2014/main" id="{7A5ACA48-3409-3358-7047-2D4C7199F926}"/>
              </a:ext>
            </a:extLst>
          </p:cNvPr>
          <p:cNvGraphicFramePr/>
          <p:nvPr>
            <p:extLst>
              <p:ext uri="{D42A27DB-BD31-4B8C-83A1-F6EECF244321}">
                <p14:modId xmlns:p14="http://schemas.microsoft.com/office/powerpoint/2010/main" val="4179085592"/>
              </p:ext>
            </p:extLst>
          </p:nvPr>
        </p:nvGraphicFramePr>
        <p:xfrm>
          <a:off x="5282909" y="1085091"/>
          <a:ext cx="6510690" cy="4988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A556BF74-B720-6E62-523F-DFFA62F7AA86}"/>
              </a:ext>
            </a:extLst>
          </p:cNvPr>
          <p:cNvPicPr>
            <a:picLocks noChangeAspect="1"/>
          </p:cNvPicPr>
          <p:nvPr/>
        </p:nvPicPr>
        <p:blipFill>
          <a:blip r:embed="rId8"/>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DCB97361-9088-D401-CCA6-D5DF7BB6ED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0235" y="6241311"/>
            <a:ext cx="2547134" cy="383187"/>
          </a:xfrm>
          <a:prstGeom prst="rect">
            <a:avLst/>
          </a:prstGeom>
        </p:spPr>
      </p:pic>
      <p:pic>
        <p:nvPicPr>
          <p:cNvPr id="9" name="Εικόνα 8">
            <a:extLst>
              <a:ext uri="{FF2B5EF4-FFF2-40B4-BE49-F238E27FC236}">
                <a16:creationId xmlns:a16="http://schemas.microsoft.com/office/drawing/2014/main" id="{09F89D34-1C92-F4BA-0933-397EE49D3936}"/>
              </a:ext>
            </a:extLst>
          </p:cNvPr>
          <p:cNvPicPr>
            <a:picLocks noChangeAspect="1"/>
          </p:cNvPicPr>
          <p:nvPr/>
        </p:nvPicPr>
        <p:blipFill>
          <a:blip r:embed="rId10"/>
          <a:stretch>
            <a:fillRect/>
          </a:stretch>
        </p:blipFill>
        <p:spPr>
          <a:xfrm>
            <a:off x="11018520" y="6241311"/>
            <a:ext cx="844178" cy="345430"/>
          </a:xfrm>
          <a:prstGeom prst="rect">
            <a:avLst/>
          </a:prstGeom>
        </p:spPr>
      </p:pic>
    </p:spTree>
    <p:extLst>
      <p:ext uri="{BB962C8B-B14F-4D97-AF65-F5344CB8AC3E}">
        <p14:creationId xmlns:p14="http://schemas.microsoft.com/office/powerpoint/2010/main" val="48134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42617" y="372437"/>
            <a:ext cx="4347617" cy="960438"/>
          </a:xfrm>
        </p:spPr>
        <p:txBody>
          <a:bodyPr>
            <a:normAutofit/>
          </a:bodyPr>
          <a:lstStyle/>
          <a:p>
            <a:pPr eaLnBrk="1" hangingPunct="1">
              <a:defRPr/>
            </a:pPr>
            <a:r>
              <a:rPr lang="el-GR" dirty="0">
                <a:solidFill>
                  <a:schemeClr val="accent4">
                    <a:lumMod val="75000"/>
                  </a:schemeClr>
                </a:solidFill>
                <a:latin typeface="Calibri" panose="020F0502020204030204" pitchFamily="34" charset="0"/>
              </a:rPr>
              <a:t>Ομάδες εργασίας</a:t>
            </a:r>
          </a:p>
        </p:txBody>
      </p:sp>
      <p:graphicFrame>
        <p:nvGraphicFramePr>
          <p:cNvPr id="94214" name="Rectangle 3">
            <a:extLst>
              <a:ext uri="{FF2B5EF4-FFF2-40B4-BE49-F238E27FC236}">
                <a16:creationId xmlns:a16="http://schemas.microsoft.com/office/drawing/2014/main" id="{AD3C34DA-5017-C67E-AC75-9DE091239070}"/>
              </a:ext>
            </a:extLst>
          </p:cNvPr>
          <p:cNvGraphicFramePr>
            <a:graphicFrameLocks noGrp="1"/>
          </p:cNvGraphicFramePr>
          <p:nvPr>
            <p:ph idx="1"/>
            <p:extLst>
              <p:ext uri="{D42A27DB-BD31-4B8C-83A1-F6EECF244321}">
                <p14:modId xmlns:p14="http://schemas.microsoft.com/office/powerpoint/2010/main" val="2436116300"/>
              </p:ext>
            </p:extLst>
          </p:nvPr>
        </p:nvGraphicFramePr>
        <p:xfrm>
          <a:off x="172275" y="980661"/>
          <a:ext cx="7235689" cy="5722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432D589-5EE0-61CF-7D74-69E54BCC1D3B}"/>
              </a:ext>
            </a:extLst>
          </p:cNvPr>
          <p:cNvSpPr txBox="1"/>
          <p:nvPr/>
        </p:nvSpPr>
        <p:spPr>
          <a:xfrm>
            <a:off x="470452" y="1332875"/>
            <a:ext cx="2504661" cy="461665"/>
          </a:xfrm>
          <a:prstGeom prst="rect">
            <a:avLst/>
          </a:prstGeom>
          <a:noFill/>
        </p:spPr>
        <p:txBody>
          <a:bodyPr wrap="square">
            <a:spAutoFit/>
          </a:bodyPr>
          <a:lstStyle/>
          <a:p>
            <a:pPr eaLnBrk="1" hangingPunct="1">
              <a:buFont typeface="Wingdings" panose="05000000000000000000" pitchFamily="2" charset="2"/>
              <a:buNone/>
              <a:defRPr/>
            </a:pPr>
            <a:r>
              <a:rPr lang="el-GR" sz="2400" dirty="0">
                <a:solidFill>
                  <a:schemeClr val="accent1">
                    <a:lumMod val="75000"/>
                  </a:schemeClr>
                </a:solidFill>
                <a:latin typeface="Calibri Light" panose="020F0302020204030204" pitchFamily="34" charset="0"/>
                <a:cs typeface="Calibri Light" panose="020F0302020204030204" pitchFamily="34" charset="0"/>
              </a:rPr>
              <a:t>Γιατί και πότε</a:t>
            </a:r>
          </a:p>
        </p:txBody>
      </p:sp>
      <p:sp>
        <p:nvSpPr>
          <p:cNvPr id="6" name="TextBox 5">
            <a:extLst>
              <a:ext uri="{FF2B5EF4-FFF2-40B4-BE49-F238E27FC236}">
                <a16:creationId xmlns:a16="http://schemas.microsoft.com/office/drawing/2014/main" id="{582DD7B4-7BE5-878F-7656-800992431C83}"/>
              </a:ext>
            </a:extLst>
          </p:cNvPr>
          <p:cNvSpPr txBox="1"/>
          <p:nvPr/>
        </p:nvSpPr>
        <p:spPr>
          <a:xfrm>
            <a:off x="6864627" y="2962000"/>
            <a:ext cx="2257760" cy="464871"/>
          </a:xfrm>
          <a:prstGeom prst="rect">
            <a:avLst/>
          </a:prstGeom>
          <a:noFill/>
        </p:spPr>
        <p:txBody>
          <a:bodyPr wrap="square">
            <a:spAutoFit/>
          </a:bodyPr>
          <a:lstStyle>
            <a:defPPr>
              <a:defRPr lang="en-US"/>
            </a:defPPr>
            <a:lvl1pPr>
              <a:buFont typeface="Wingdings" panose="05000000000000000000" pitchFamily="2" charset="2"/>
              <a:buNone/>
              <a:defRPr sz="2400">
                <a:solidFill>
                  <a:schemeClr val="accent1">
                    <a:lumMod val="75000"/>
                  </a:schemeClr>
                </a:solidFill>
                <a:latin typeface="Calibri Light" panose="020F0302020204030204" pitchFamily="34" charset="0"/>
                <a:cs typeface="Calibri Light" panose="020F0302020204030204" pitchFamily="34" charset="0"/>
              </a:defRPr>
            </a:lvl1pPr>
          </a:lstStyle>
          <a:p>
            <a:r>
              <a:rPr lang="el-GR" dirty="0"/>
              <a:t>Με ποιον τρόπο</a:t>
            </a:r>
          </a:p>
        </p:txBody>
      </p:sp>
      <p:pic>
        <p:nvPicPr>
          <p:cNvPr id="7" name="Εικόνα 6" descr="Εικόνα που περιέχει κείμενο, γραμματοσειρά, στιγμιότυπο οθόνης, γραφιστική&#10;&#10;Περιγραφή που δημιουργήθηκε αυτόματα">
            <a:extLst>
              <a:ext uri="{FF2B5EF4-FFF2-40B4-BE49-F238E27FC236}">
                <a16:creationId xmlns:a16="http://schemas.microsoft.com/office/drawing/2014/main" id="{A556BF74-B720-6E62-523F-DFFA62F7AA86}"/>
              </a:ext>
            </a:extLst>
          </p:cNvPr>
          <p:cNvPicPr>
            <a:picLocks noChangeAspect="1"/>
          </p:cNvPicPr>
          <p:nvPr/>
        </p:nvPicPr>
        <p:blipFill>
          <a:blip r:embed="rId7"/>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DCB97361-9088-D401-CCA6-D5DF7BB6ED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2433" y="6221203"/>
            <a:ext cx="2547134" cy="383187"/>
          </a:xfrm>
          <a:prstGeom prst="rect">
            <a:avLst/>
          </a:prstGeom>
        </p:spPr>
      </p:pic>
      <p:pic>
        <p:nvPicPr>
          <p:cNvPr id="9" name="Εικόνα 8" descr="Εικόνα που περιέχει κείμενο, λογότυπο, γραμματοσειρά, έμβλημα&#10;&#10;Περιγραφή που δημιουργήθηκε αυτόματα">
            <a:extLst>
              <a:ext uri="{FF2B5EF4-FFF2-40B4-BE49-F238E27FC236}">
                <a16:creationId xmlns:a16="http://schemas.microsoft.com/office/drawing/2014/main" id="{09F89D34-1C92-F4BA-0933-397EE49D3936}"/>
              </a:ext>
            </a:extLst>
          </p:cNvPr>
          <p:cNvPicPr>
            <a:picLocks noChangeAspect="1"/>
          </p:cNvPicPr>
          <p:nvPr/>
        </p:nvPicPr>
        <p:blipFill>
          <a:blip r:embed="rId9"/>
          <a:stretch>
            <a:fillRect/>
          </a:stretch>
        </p:blipFill>
        <p:spPr>
          <a:xfrm>
            <a:off x="11018520" y="6241311"/>
            <a:ext cx="844178" cy="345430"/>
          </a:xfrm>
          <a:prstGeom prst="rect">
            <a:avLst/>
          </a:prstGeom>
        </p:spPr>
      </p:pic>
      <p:pic>
        <p:nvPicPr>
          <p:cNvPr id="4" name="Εικόνα 3" descr="Εικόνα που περιέχει εσωτερικός χώρος, ρουχισμός, άνθρωποι, καρέκλα&#10;&#10;Περιγραφή που δημιουργήθηκε αυτόματα">
            <a:extLst>
              <a:ext uri="{FF2B5EF4-FFF2-40B4-BE49-F238E27FC236}">
                <a16:creationId xmlns:a16="http://schemas.microsoft.com/office/drawing/2014/main" id="{833AA4D0-A1C0-4B48-8076-47C038E31118}"/>
              </a:ext>
            </a:extLst>
          </p:cNvPr>
          <p:cNvPicPr>
            <a:picLocks noChangeAspect="1"/>
          </p:cNvPicPr>
          <p:nvPr/>
        </p:nvPicPr>
        <p:blipFill>
          <a:blip r:embed="rId10"/>
          <a:stretch>
            <a:fillRect/>
          </a:stretch>
        </p:blipFill>
        <p:spPr>
          <a:xfrm>
            <a:off x="7029617" y="372437"/>
            <a:ext cx="3988903" cy="2645419"/>
          </a:xfrm>
          <a:prstGeom prst="rect">
            <a:avLst/>
          </a:prstGeom>
        </p:spPr>
      </p:pic>
      <p:sp>
        <p:nvSpPr>
          <p:cNvPr id="10" name="TextBox 9">
            <a:extLst>
              <a:ext uri="{FF2B5EF4-FFF2-40B4-BE49-F238E27FC236}">
                <a16:creationId xmlns:a16="http://schemas.microsoft.com/office/drawing/2014/main" id="{932A9994-9BDA-02AE-573E-8E476DB39017}"/>
              </a:ext>
            </a:extLst>
          </p:cNvPr>
          <p:cNvSpPr txBox="1"/>
          <p:nvPr/>
        </p:nvSpPr>
        <p:spPr>
          <a:xfrm>
            <a:off x="6864627" y="3426871"/>
            <a:ext cx="4998072" cy="2246769"/>
          </a:xfrm>
          <a:prstGeom prst="rect">
            <a:avLst/>
          </a:prstGeom>
          <a:noFill/>
        </p:spPr>
        <p:txBody>
          <a:bodyPr wrap="square">
            <a:spAutoFit/>
          </a:bodyPr>
          <a:lstStyle/>
          <a:p>
            <a:pPr marL="342900" indent="-342900">
              <a:buClr>
                <a:schemeClr val="accent1"/>
              </a:buClr>
              <a:buFont typeface="Wingdings" panose="05000000000000000000" pitchFamily="2" charset="2"/>
              <a:buChar char="ü"/>
            </a:pPr>
            <a:r>
              <a:rPr lang="el-GR" sz="2000" dirty="0">
                <a:latin typeface="Calibri Light" panose="020F0302020204030204" pitchFamily="34" charset="0"/>
                <a:cs typeface="Calibri Light" panose="020F0302020204030204" pitchFamily="34" charset="0"/>
              </a:rPr>
              <a:t>διασφάλιση της συναίνεσης</a:t>
            </a:r>
          </a:p>
          <a:p>
            <a:pPr marL="342900" indent="-342900">
              <a:buClr>
                <a:schemeClr val="accent1"/>
              </a:buClr>
              <a:buFont typeface="Wingdings" panose="05000000000000000000" pitchFamily="2" charset="2"/>
              <a:buChar char="ü"/>
            </a:pPr>
            <a:r>
              <a:rPr lang="el-GR" sz="2000" dirty="0">
                <a:latin typeface="Calibri Light" panose="020F0302020204030204" pitchFamily="34" charset="0"/>
                <a:cs typeface="Calibri Light" panose="020F0302020204030204" pitchFamily="34" charset="0"/>
              </a:rPr>
              <a:t>χωρισμός σε μικρές υποομάδες</a:t>
            </a:r>
          </a:p>
          <a:p>
            <a:pPr marL="342900" indent="-342900">
              <a:buClr>
                <a:schemeClr val="accent1"/>
              </a:buClr>
              <a:buFont typeface="Wingdings" panose="05000000000000000000" pitchFamily="2" charset="2"/>
              <a:buChar char="ü"/>
            </a:pPr>
            <a:r>
              <a:rPr lang="el-GR" sz="2000" dirty="0">
                <a:latin typeface="Calibri Light" panose="020F0302020204030204" pitchFamily="34" charset="0"/>
                <a:cs typeface="Calibri Light" panose="020F0302020204030204" pitchFamily="34" charset="0"/>
              </a:rPr>
              <a:t>διασφάλιση άνετων συνθηκών εργασίας</a:t>
            </a:r>
          </a:p>
          <a:p>
            <a:pPr marL="342900" indent="-342900">
              <a:buClr>
                <a:schemeClr val="accent1"/>
              </a:buClr>
              <a:buFont typeface="Wingdings" panose="05000000000000000000" pitchFamily="2" charset="2"/>
              <a:buChar char="ü"/>
            </a:pPr>
            <a:r>
              <a:rPr lang="el-GR" sz="2000" dirty="0">
                <a:latin typeface="Calibri Light" panose="020F0302020204030204" pitchFamily="34" charset="0"/>
                <a:cs typeface="Calibri Light" panose="020F0302020204030204" pitchFamily="34" charset="0"/>
              </a:rPr>
              <a:t>προσδιορίζεται σαφώς το έργο &amp; ο χρόνος</a:t>
            </a:r>
          </a:p>
          <a:p>
            <a:pPr marL="342900" indent="-342900">
              <a:buClr>
                <a:schemeClr val="accent1"/>
              </a:buClr>
              <a:buFont typeface="Wingdings" panose="05000000000000000000" pitchFamily="2" charset="2"/>
              <a:buChar char="ü"/>
            </a:pPr>
            <a:r>
              <a:rPr lang="el-GR" sz="2000" dirty="0">
                <a:latin typeface="Calibri Light" panose="020F0302020204030204" pitchFamily="34" charset="0"/>
                <a:cs typeface="Calibri Light" panose="020F0302020204030204" pitchFamily="34" charset="0"/>
              </a:rPr>
              <a:t>παρουσία του διδάσκοντα</a:t>
            </a:r>
          </a:p>
          <a:p>
            <a:pPr marL="342900" indent="-342900">
              <a:buClr>
                <a:schemeClr val="accent1"/>
              </a:buClr>
              <a:buFont typeface="Wingdings" panose="05000000000000000000" pitchFamily="2" charset="2"/>
              <a:buChar char="ü"/>
            </a:pPr>
            <a:r>
              <a:rPr lang="el-GR" sz="2000" dirty="0">
                <a:latin typeface="Calibri Light" panose="020F0302020204030204" pitchFamily="34" charset="0"/>
                <a:cs typeface="Calibri Light" panose="020F0302020204030204" pitchFamily="34" charset="0"/>
              </a:rPr>
              <a:t>παρουσίαση στην ολομέλεια</a:t>
            </a:r>
          </a:p>
          <a:p>
            <a:pPr marL="342900" indent="-342900">
              <a:buClr>
                <a:schemeClr val="accent1"/>
              </a:buClr>
              <a:buFont typeface="Wingdings" panose="05000000000000000000" pitchFamily="2" charset="2"/>
              <a:buChar char="ü"/>
            </a:pPr>
            <a:r>
              <a:rPr lang="el-GR" sz="2000" dirty="0">
                <a:latin typeface="Calibri Light" panose="020F0302020204030204" pitchFamily="34" charset="0"/>
                <a:cs typeface="Calibri Light" panose="020F0302020204030204" pitchFamily="34" charset="0"/>
              </a:rPr>
              <a:t>σύνθεση από τον διδάσκοντα</a:t>
            </a:r>
          </a:p>
        </p:txBody>
      </p:sp>
    </p:spTree>
    <p:extLst>
      <p:ext uri="{BB962C8B-B14F-4D97-AF65-F5344CB8AC3E}">
        <p14:creationId xmlns:p14="http://schemas.microsoft.com/office/powerpoint/2010/main" val="208555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42617" y="372437"/>
            <a:ext cx="4819767" cy="960438"/>
          </a:xfrm>
        </p:spPr>
        <p:txBody>
          <a:bodyPr>
            <a:normAutofit/>
          </a:bodyPr>
          <a:lstStyle/>
          <a:p>
            <a:pPr eaLnBrk="1" hangingPunct="1">
              <a:defRPr/>
            </a:pPr>
            <a:r>
              <a:rPr lang="el-GR" dirty="0">
                <a:solidFill>
                  <a:schemeClr val="accent4">
                    <a:lumMod val="75000"/>
                  </a:schemeClr>
                </a:solidFill>
                <a:latin typeface="Calibri" panose="020F0502020204030204" pitchFamily="34" charset="0"/>
              </a:rPr>
              <a:t>Μελέτη περίπτωσης</a:t>
            </a:r>
          </a:p>
        </p:txBody>
      </p:sp>
      <p:graphicFrame>
        <p:nvGraphicFramePr>
          <p:cNvPr id="94214" name="Rectangle 3">
            <a:extLst>
              <a:ext uri="{FF2B5EF4-FFF2-40B4-BE49-F238E27FC236}">
                <a16:creationId xmlns:a16="http://schemas.microsoft.com/office/drawing/2014/main" id="{AD3C34DA-5017-C67E-AC75-9DE091239070}"/>
              </a:ext>
            </a:extLst>
          </p:cNvPr>
          <p:cNvGraphicFramePr>
            <a:graphicFrameLocks noGrp="1"/>
          </p:cNvGraphicFramePr>
          <p:nvPr>
            <p:ph idx="1"/>
            <p:extLst>
              <p:ext uri="{D42A27DB-BD31-4B8C-83A1-F6EECF244321}">
                <p14:modId xmlns:p14="http://schemas.microsoft.com/office/powerpoint/2010/main" val="856758205"/>
              </p:ext>
            </p:extLst>
          </p:nvPr>
        </p:nvGraphicFramePr>
        <p:xfrm>
          <a:off x="489666" y="1441522"/>
          <a:ext cx="6546577" cy="4799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432D589-5EE0-61CF-7D74-69E54BCC1D3B}"/>
              </a:ext>
            </a:extLst>
          </p:cNvPr>
          <p:cNvSpPr txBox="1"/>
          <p:nvPr/>
        </p:nvSpPr>
        <p:spPr>
          <a:xfrm>
            <a:off x="470452" y="1332875"/>
            <a:ext cx="2504661" cy="461665"/>
          </a:xfrm>
          <a:prstGeom prst="rect">
            <a:avLst/>
          </a:prstGeom>
          <a:noFill/>
        </p:spPr>
        <p:txBody>
          <a:bodyPr wrap="square">
            <a:spAutoFit/>
          </a:bodyPr>
          <a:lstStyle/>
          <a:p>
            <a:pPr eaLnBrk="1" hangingPunct="1">
              <a:buFont typeface="Wingdings" panose="05000000000000000000" pitchFamily="2" charset="2"/>
              <a:buNone/>
              <a:defRPr/>
            </a:pPr>
            <a:r>
              <a:rPr lang="el-GR" sz="2400" dirty="0">
                <a:solidFill>
                  <a:schemeClr val="accent1">
                    <a:lumMod val="75000"/>
                  </a:schemeClr>
                </a:solidFill>
                <a:latin typeface="Calibri Light" panose="020F0302020204030204" pitchFamily="34" charset="0"/>
                <a:cs typeface="Calibri Light" panose="020F0302020204030204" pitchFamily="34" charset="0"/>
              </a:rPr>
              <a:t>Γιατί και πότε</a:t>
            </a:r>
          </a:p>
        </p:txBody>
      </p:sp>
      <p:sp>
        <p:nvSpPr>
          <p:cNvPr id="6" name="TextBox 5">
            <a:extLst>
              <a:ext uri="{FF2B5EF4-FFF2-40B4-BE49-F238E27FC236}">
                <a16:creationId xmlns:a16="http://schemas.microsoft.com/office/drawing/2014/main" id="{582DD7B4-7BE5-878F-7656-800992431C83}"/>
              </a:ext>
            </a:extLst>
          </p:cNvPr>
          <p:cNvSpPr txBox="1"/>
          <p:nvPr/>
        </p:nvSpPr>
        <p:spPr>
          <a:xfrm>
            <a:off x="8234783" y="1825346"/>
            <a:ext cx="2257760" cy="464871"/>
          </a:xfrm>
          <a:prstGeom prst="rect">
            <a:avLst/>
          </a:prstGeom>
          <a:noFill/>
        </p:spPr>
        <p:txBody>
          <a:bodyPr wrap="square">
            <a:spAutoFit/>
          </a:bodyPr>
          <a:lstStyle>
            <a:defPPr>
              <a:defRPr lang="en-US"/>
            </a:defPPr>
            <a:lvl1pPr>
              <a:buFont typeface="Wingdings" panose="05000000000000000000" pitchFamily="2" charset="2"/>
              <a:buNone/>
              <a:defRPr sz="2400">
                <a:solidFill>
                  <a:schemeClr val="accent1">
                    <a:lumMod val="75000"/>
                  </a:schemeClr>
                </a:solidFill>
                <a:latin typeface="Calibri Light" panose="020F0302020204030204" pitchFamily="34" charset="0"/>
                <a:cs typeface="Calibri Light" panose="020F0302020204030204" pitchFamily="34" charset="0"/>
              </a:defRPr>
            </a:lvl1pPr>
          </a:lstStyle>
          <a:p>
            <a:r>
              <a:rPr lang="el-GR" dirty="0"/>
              <a:t>Με ποιον τρόπο</a:t>
            </a:r>
          </a:p>
        </p:txBody>
      </p:sp>
      <p:pic>
        <p:nvPicPr>
          <p:cNvPr id="7" name="Εικόνα 6" descr="Εικόνα που περιέχει κείμενο, γραμματοσειρά, στιγμιότυπο οθόνης, γραφιστική&#10;&#10;Περιγραφή που δημιουργήθηκε αυτόματα">
            <a:extLst>
              <a:ext uri="{FF2B5EF4-FFF2-40B4-BE49-F238E27FC236}">
                <a16:creationId xmlns:a16="http://schemas.microsoft.com/office/drawing/2014/main" id="{A556BF74-B720-6E62-523F-DFFA62F7AA86}"/>
              </a:ext>
            </a:extLst>
          </p:cNvPr>
          <p:cNvPicPr>
            <a:picLocks noChangeAspect="1"/>
          </p:cNvPicPr>
          <p:nvPr/>
        </p:nvPicPr>
        <p:blipFill>
          <a:blip r:embed="rId7"/>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DCB97361-9088-D401-CCA6-D5DF7BB6ED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2433" y="6221203"/>
            <a:ext cx="2547134" cy="383187"/>
          </a:xfrm>
          <a:prstGeom prst="rect">
            <a:avLst/>
          </a:prstGeom>
        </p:spPr>
      </p:pic>
      <p:pic>
        <p:nvPicPr>
          <p:cNvPr id="9" name="Εικόνα 8" descr="Εικόνα που περιέχει κείμενο, λογότυπο, γραμματοσειρά, έμβλημα&#10;&#10;Περιγραφή που δημιουργήθηκε αυτόματα">
            <a:extLst>
              <a:ext uri="{FF2B5EF4-FFF2-40B4-BE49-F238E27FC236}">
                <a16:creationId xmlns:a16="http://schemas.microsoft.com/office/drawing/2014/main" id="{09F89D34-1C92-F4BA-0933-397EE49D3936}"/>
              </a:ext>
            </a:extLst>
          </p:cNvPr>
          <p:cNvPicPr>
            <a:picLocks noChangeAspect="1"/>
          </p:cNvPicPr>
          <p:nvPr/>
        </p:nvPicPr>
        <p:blipFill>
          <a:blip r:embed="rId9"/>
          <a:stretch>
            <a:fillRect/>
          </a:stretch>
        </p:blipFill>
        <p:spPr>
          <a:xfrm>
            <a:off x="11018520" y="6241311"/>
            <a:ext cx="844178" cy="345430"/>
          </a:xfrm>
          <a:prstGeom prst="rect">
            <a:avLst/>
          </a:prstGeom>
        </p:spPr>
      </p:pic>
      <p:sp>
        <p:nvSpPr>
          <p:cNvPr id="10" name="TextBox 9">
            <a:extLst>
              <a:ext uri="{FF2B5EF4-FFF2-40B4-BE49-F238E27FC236}">
                <a16:creationId xmlns:a16="http://schemas.microsoft.com/office/drawing/2014/main" id="{932A9994-9BDA-02AE-573E-8E476DB39017}"/>
              </a:ext>
            </a:extLst>
          </p:cNvPr>
          <p:cNvSpPr txBox="1"/>
          <p:nvPr/>
        </p:nvSpPr>
        <p:spPr>
          <a:xfrm>
            <a:off x="7369567" y="2417553"/>
            <a:ext cx="4623650" cy="3170099"/>
          </a:xfrm>
          <a:prstGeom prst="rect">
            <a:avLst/>
          </a:prstGeom>
          <a:noFill/>
        </p:spPr>
        <p:txBody>
          <a:bodyPr wrap="square">
            <a:spAutoFit/>
          </a:bodyPr>
          <a:lstStyle/>
          <a:p>
            <a:pPr marL="342900" indent="-342900">
              <a:buClr>
                <a:schemeClr val="accent1"/>
              </a:buClr>
              <a:buFont typeface="Wingdings" panose="05000000000000000000" pitchFamily="2" charset="2"/>
              <a:buChar char="q"/>
            </a:pPr>
            <a:r>
              <a:rPr lang="el-GR" sz="2000" dirty="0">
                <a:latin typeface="Calibri Light" panose="020F0302020204030204" pitchFamily="34" charset="0"/>
                <a:cs typeface="Calibri Light" panose="020F0302020204030204" pitchFamily="34" charset="0"/>
              </a:rPr>
              <a:t>ομαδική ή ατομική εργασία</a:t>
            </a:r>
          </a:p>
          <a:p>
            <a:pPr marL="342900" indent="-342900">
              <a:buClr>
                <a:schemeClr val="accent1"/>
              </a:buClr>
              <a:buFont typeface="Wingdings" panose="05000000000000000000" pitchFamily="2" charset="2"/>
              <a:buChar char="q"/>
            </a:pPr>
            <a:r>
              <a:rPr lang="el-GR" sz="2000" dirty="0">
                <a:latin typeface="Calibri Light" panose="020F0302020204030204" pitchFamily="34" charset="0"/>
                <a:cs typeface="Calibri Light" panose="020F0302020204030204" pitchFamily="34" charset="0"/>
              </a:rPr>
              <a:t>προγράμματα εξ αποστάσεως εκπαίδευσης</a:t>
            </a:r>
          </a:p>
          <a:p>
            <a:pPr marL="342900" indent="-342900">
              <a:buClr>
                <a:schemeClr val="accent1"/>
              </a:buClr>
              <a:buFont typeface="Wingdings" panose="05000000000000000000" pitchFamily="2" charset="2"/>
              <a:buChar char="q"/>
            </a:pPr>
            <a:r>
              <a:rPr lang="el-GR" sz="2000" dirty="0">
                <a:latin typeface="Calibri Light" panose="020F0302020204030204" pitchFamily="34" charset="0"/>
                <a:cs typeface="Calibri Light" panose="020F0302020204030204" pitchFamily="34" charset="0"/>
              </a:rPr>
              <a:t>Τυπολογία μελετών περίπτωσης</a:t>
            </a:r>
          </a:p>
          <a:p>
            <a:pPr marL="342900" indent="-342900">
              <a:buClr>
                <a:schemeClr val="accent1"/>
              </a:buClr>
              <a:buFont typeface="Wingdings" panose="05000000000000000000" pitchFamily="2" charset="2"/>
              <a:buChar char="q"/>
            </a:pPr>
            <a:r>
              <a:rPr lang="el-GR" sz="2000" dirty="0">
                <a:latin typeface="Calibri Light" panose="020F0302020204030204" pitchFamily="34" charset="0"/>
                <a:cs typeface="Calibri Light" panose="020F0302020204030204" pitchFamily="34" charset="0"/>
              </a:rPr>
              <a:t>Harvard </a:t>
            </a:r>
            <a:r>
              <a:rPr lang="el-GR" sz="2000" dirty="0" err="1">
                <a:latin typeface="Calibri Light" panose="020F0302020204030204" pitchFamily="34" charset="0"/>
                <a:cs typeface="Calibri Light" panose="020F0302020204030204" pitchFamily="34" charset="0"/>
              </a:rPr>
              <a:t>case</a:t>
            </a:r>
            <a:endParaRPr lang="el-GR" sz="2000" dirty="0">
              <a:latin typeface="Calibri Light" panose="020F0302020204030204" pitchFamily="34" charset="0"/>
              <a:cs typeface="Calibri Light" panose="020F0302020204030204" pitchFamily="34" charset="0"/>
            </a:endParaRPr>
          </a:p>
          <a:p>
            <a:pPr marL="342900" indent="-342900">
              <a:buClr>
                <a:schemeClr val="accent1"/>
              </a:buClr>
              <a:buFont typeface="Wingdings" panose="05000000000000000000" pitchFamily="2" charset="2"/>
              <a:buChar char="q"/>
            </a:pPr>
            <a:r>
              <a:rPr lang="el-GR" sz="2000" dirty="0">
                <a:latin typeface="Calibri Light" panose="020F0302020204030204" pitchFamily="34" charset="0"/>
                <a:cs typeface="Calibri Light" panose="020F0302020204030204" pitchFamily="34" charset="0"/>
              </a:rPr>
              <a:t>μελέτη περίπτωσης – έναυσμα (περιορισμένη)</a:t>
            </a:r>
          </a:p>
          <a:p>
            <a:pPr marL="342900" indent="-342900">
              <a:buClr>
                <a:schemeClr val="accent1"/>
              </a:buClr>
              <a:buFont typeface="Wingdings" panose="05000000000000000000" pitchFamily="2" charset="2"/>
              <a:buChar char="q"/>
            </a:pPr>
            <a:r>
              <a:rPr lang="el-GR" sz="2000" dirty="0">
                <a:latin typeface="Calibri Light" panose="020F0302020204030204" pitchFamily="34" charset="0"/>
                <a:cs typeface="Calibri Light" panose="020F0302020204030204" pitchFamily="34" charset="0"/>
              </a:rPr>
              <a:t>ανεπιθύμητη περίπτωση</a:t>
            </a:r>
          </a:p>
          <a:p>
            <a:pPr marL="342900" indent="-342900">
              <a:buClr>
                <a:schemeClr val="accent1"/>
              </a:buClr>
              <a:buFont typeface="Wingdings" panose="05000000000000000000" pitchFamily="2" charset="2"/>
              <a:buChar char="q"/>
            </a:pPr>
            <a:r>
              <a:rPr lang="el-GR" sz="2000" dirty="0">
                <a:latin typeface="Calibri Light" panose="020F0302020204030204" pitchFamily="34" charset="0"/>
                <a:cs typeface="Calibri Light" panose="020F0302020204030204" pitchFamily="34" charset="0"/>
              </a:rPr>
              <a:t>ποντικοπαγίδα</a:t>
            </a:r>
          </a:p>
          <a:p>
            <a:pPr marL="342900" indent="-342900">
              <a:buClr>
                <a:schemeClr val="accent1"/>
              </a:buClr>
              <a:buFont typeface="Wingdings" panose="05000000000000000000" pitchFamily="2" charset="2"/>
              <a:buChar char="q"/>
            </a:pPr>
            <a:r>
              <a:rPr lang="el-GR" sz="2000" dirty="0">
                <a:latin typeface="Calibri Light" panose="020F0302020204030204" pitchFamily="34" charset="0"/>
                <a:cs typeface="Calibri Light" panose="020F0302020204030204" pitchFamily="34" charset="0"/>
              </a:rPr>
              <a:t>πολλαπλού τύπου  - πολλαπλών μέσων</a:t>
            </a:r>
          </a:p>
        </p:txBody>
      </p:sp>
      <p:pic>
        <p:nvPicPr>
          <p:cNvPr id="2" name="Εικόνα 1">
            <a:extLst>
              <a:ext uri="{FF2B5EF4-FFF2-40B4-BE49-F238E27FC236}">
                <a16:creationId xmlns:a16="http://schemas.microsoft.com/office/drawing/2014/main" id="{3CEA2AD8-BA81-1F0E-619B-0EABF5008D22}"/>
              </a:ext>
            </a:extLst>
          </p:cNvPr>
          <p:cNvPicPr>
            <a:picLocks noChangeAspect="1"/>
          </p:cNvPicPr>
          <p:nvPr/>
        </p:nvPicPr>
        <p:blipFill>
          <a:blip r:embed="rId10"/>
          <a:stretch>
            <a:fillRect/>
          </a:stretch>
        </p:blipFill>
        <p:spPr>
          <a:xfrm>
            <a:off x="3817276" y="3953986"/>
            <a:ext cx="3218967" cy="2139881"/>
          </a:xfrm>
          <a:prstGeom prst="rect">
            <a:avLst/>
          </a:prstGeom>
        </p:spPr>
      </p:pic>
      <p:cxnSp>
        <p:nvCxnSpPr>
          <p:cNvPr id="12" name="Ευθεία γραμμή σύνδεσης 11">
            <a:extLst>
              <a:ext uri="{FF2B5EF4-FFF2-40B4-BE49-F238E27FC236}">
                <a16:creationId xmlns:a16="http://schemas.microsoft.com/office/drawing/2014/main" id="{513ACDB8-8C8F-2C7C-8E4A-97608D8BE595}"/>
              </a:ext>
            </a:extLst>
          </p:cNvPr>
          <p:cNvCxnSpPr/>
          <p:nvPr/>
        </p:nvCxnSpPr>
        <p:spPr>
          <a:xfrm>
            <a:off x="7369567" y="2417553"/>
            <a:ext cx="0" cy="31881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86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42617" y="372437"/>
            <a:ext cx="4819767" cy="960438"/>
          </a:xfrm>
        </p:spPr>
        <p:txBody>
          <a:bodyPr>
            <a:normAutofit/>
          </a:bodyPr>
          <a:lstStyle/>
          <a:p>
            <a:pPr eaLnBrk="1" hangingPunct="1">
              <a:defRPr/>
            </a:pPr>
            <a:r>
              <a:rPr lang="el-GR" dirty="0">
                <a:solidFill>
                  <a:schemeClr val="accent4">
                    <a:lumMod val="75000"/>
                  </a:schemeClr>
                </a:solidFill>
                <a:latin typeface="Calibri" panose="020F0502020204030204" pitchFamily="34" charset="0"/>
              </a:rPr>
              <a:t>Παίξιμο ρόλων</a:t>
            </a:r>
          </a:p>
        </p:txBody>
      </p:sp>
      <p:sp>
        <p:nvSpPr>
          <p:cNvPr id="3" name="TextBox 2">
            <a:extLst>
              <a:ext uri="{FF2B5EF4-FFF2-40B4-BE49-F238E27FC236}">
                <a16:creationId xmlns:a16="http://schemas.microsoft.com/office/drawing/2014/main" id="{4432D589-5EE0-61CF-7D74-69E54BCC1D3B}"/>
              </a:ext>
            </a:extLst>
          </p:cNvPr>
          <p:cNvSpPr txBox="1"/>
          <p:nvPr/>
        </p:nvSpPr>
        <p:spPr>
          <a:xfrm>
            <a:off x="470452" y="1332875"/>
            <a:ext cx="2504661" cy="461665"/>
          </a:xfrm>
          <a:prstGeom prst="rect">
            <a:avLst/>
          </a:prstGeom>
          <a:noFill/>
        </p:spPr>
        <p:txBody>
          <a:bodyPr wrap="square">
            <a:spAutoFit/>
          </a:bodyPr>
          <a:lstStyle/>
          <a:p>
            <a:pPr eaLnBrk="1" hangingPunct="1">
              <a:buFont typeface="Wingdings" panose="05000000000000000000" pitchFamily="2" charset="2"/>
              <a:buNone/>
              <a:defRPr/>
            </a:pPr>
            <a:r>
              <a:rPr lang="el-GR" sz="2400" dirty="0">
                <a:solidFill>
                  <a:schemeClr val="accent1">
                    <a:lumMod val="75000"/>
                  </a:schemeClr>
                </a:solidFill>
                <a:latin typeface="Calibri Light" panose="020F0302020204030204" pitchFamily="34" charset="0"/>
                <a:cs typeface="Calibri Light" panose="020F0302020204030204" pitchFamily="34" charset="0"/>
              </a:rPr>
              <a:t>Γιατί και πότε</a:t>
            </a:r>
          </a:p>
        </p:txBody>
      </p:sp>
      <p:sp>
        <p:nvSpPr>
          <p:cNvPr id="6" name="TextBox 5">
            <a:extLst>
              <a:ext uri="{FF2B5EF4-FFF2-40B4-BE49-F238E27FC236}">
                <a16:creationId xmlns:a16="http://schemas.microsoft.com/office/drawing/2014/main" id="{582DD7B4-7BE5-878F-7656-800992431C83}"/>
              </a:ext>
            </a:extLst>
          </p:cNvPr>
          <p:cNvSpPr txBox="1"/>
          <p:nvPr/>
        </p:nvSpPr>
        <p:spPr>
          <a:xfrm>
            <a:off x="6563982" y="720952"/>
            <a:ext cx="2257760" cy="464871"/>
          </a:xfrm>
          <a:prstGeom prst="rect">
            <a:avLst/>
          </a:prstGeom>
          <a:noFill/>
        </p:spPr>
        <p:txBody>
          <a:bodyPr wrap="square">
            <a:spAutoFit/>
          </a:bodyPr>
          <a:lstStyle>
            <a:defPPr>
              <a:defRPr lang="en-US"/>
            </a:defPPr>
            <a:lvl1pPr>
              <a:buFont typeface="Wingdings" panose="05000000000000000000" pitchFamily="2" charset="2"/>
              <a:buNone/>
              <a:defRPr sz="2400">
                <a:solidFill>
                  <a:schemeClr val="accent1">
                    <a:lumMod val="75000"/>
                  </a:schemeClr>
                </a:solidFill>
                <a:latin typeface="Calibri Light" panose="020F0302020204030204" pitchFamily="34" charset="0"/>
                <a:cs typeface="Calibri Light" panose="020F0302020204030204" pitchFamily="34" charset="0"/>
              </a:defRPr>
            </a:lvl1pPr>
          </a:lstStyle>
          <a:p>
            <a:r>
              <a:rPr lang="el-GR" dirty="0"/>
              <a:t>Με ποιον τρόπο</a:t>
            </a:r>
          </a:p>
        </p:txBody>
      </p:sp>
      <p:pic>
        <p:nvPicPr>
          <p:cNvPr id="7" name="Εικόνα 6" descr="Εικόνα που περιέχει κείμενο, γραμματοσειρά, στιγμιότυπο οθόνης, γραφιστική&#10;&#10;Περιγραφή που δημιουργήθηκε αυτόματα">
            <a:extLst>
              <a:ext uri="{FF2B5EF4-FFF2-40B4-BE49-F238E27FC236}">
                <a16:creationId xmlns:a16="http://schemas.microsoft.com/office/drawing/2014/main" id="{A556BF74-B720-6E62-523F-DFFA62F7AA86}"/>
              </a:ext>
            </a:extLst>
          </p:cNvPr>
          <p:cNvPicPr>
            <a:picLocks noChangeAspect="1"/>
          </p:cNvPicPr>
          <p:nvPr/>
        </p:nvPicPr>
        <p:blipFill>
          <a:blip r:embed="rId2"/>
          <a:stretch>
            <a:fillRect/>
          </a:stretch>
        </p:blipFill>
        <p:spPr>
          <a:xfrm>
            <a:off x="329302" y="6242115"/>
            <a:ext cx="1393481" cy="339720"/>
          </a:xfrm>
          <a:prstGeom prst="rect">
            <a:avLst/>
          </a:prstGeo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DCB97361-9088-D401-CCA6-D5DF7BB6E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33" y="6221203"/>
            <a:ext cx="2547134" cy="383187"/>
          </a:xfrm>
          <a:prstGeom prst="rect">
            <a:avLst/>
          </a:prstGeom>
        </p:spPr>
      </p:pic>
      <p:pic>
        <p:nvPicPr>
          <p:cNvPr id="9" name="Εικόνα 8" descr="Εικόνα που περιέχει κείμενο, λογότυπο, γραμματοσειρά, έμβλημα&#10;&#10;Περιγραφή που δημιουργήθηκε αυτόματα">
            <a:extLst>
              <a:ext uri="{FF2B5EF4-FFF2-40B4-BE49-F238E27FC236}">
                <a16:creationId xmlns:a16="http://schemas.microsoft.com/office/drawing/2014/main" id="{09F89D34-1C92-F4BA-0933-397EE49D3936}"/>
              </a:ext>
            </a:extLst>
          </p:cNvPr>
          <p:cNvPicPr>
            <a:picLocks noChangeAspect="1"/>
          </p:cNvPicPr>
          <p:nvPr/>
        </p:nvPicPr>
        <p:blipFill>
          <a:blip r:embed="rId4"/>
          <a:stretch>
            <a:fillRect/>
          </a:stretch>
        </p:blipFill>
        <p:spPr>
          <a:xfrm>
            <a:off x="11018520" y="6241311"/>
            <a:ext cx="844178" cy="345430"/>
          </a:xfrm>
          <a:prstGeom prst="rect">
            <a:avLst/>
          </a:prstGeom>
        </p:spPr>
      </p:pic>
      <p:graphicFrame>
        <p:nvGraphicFramePr>
          <p:cNvPr id="11" name="Rectangle 3">
            <a:extLst>
              <a:ext uri="{FF2B5EF4-FFF2-40B4-BE49-F238E27FC236}">
                <a16:creationId xmlns:a16="http://schemas.microsoft.com/office/drawing/2014/main" id="{2D1DC1D2-E738-0878-2354-256F003C6C5C}"/>
              </a:ext>
            </a:extLst>
          </p:cNvPr>
          <p:cNvGraphicFramePr>
            <a:graphicFrameLocks noGrp="1"/>
          </p:cNvGraphicFramePr>
          <p:nvPr>
            <p:ph idx="1"/>
            <p:extLst>
              <p:ext uri="{D42A27DB-BD31-4B8C-83A1-F6EECF244321}">
                <p14:modId xmlns:p14="http://schemas.microsoft.com/office/powerpoint/2010/main" val="1656391389"/>
              </p:ext>
            </p:extLst>
          </p:nvPr>
        </p:nvGraphicFramePr>
        <p:xfrm>
          <a:off x="627691" y="1794540"/>
          <a:ext cx="5468309" cy="44015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2" descr="Αποτέλεσμα εικόνας για role play">
            <a:extLst>
              <a:ext uri="{FF2B5EF4-FFF2-40B4-BE49-F238E27FC236}">
                <a16:creationId xmlns:a16="http://schemas.microsoft.com/office/drawing/2014/main" id="{140DFB81-6828-3F3E-CEA9-652E45999B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3982" y="4514725"/>
            <a:ext cx="5298716" cy="162232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37B95C65-C024-7EBE-4E2D-DCD1DBA522DC}"/>
              </a:ext>
            </a:extLst>
          </p:cNvPr>
          <p:cNvSpPr txBox="1">
            <a:spLocks noChangeArrowheads="1"/>
          </p:cNvSpPr>
          <p:nvPr/>
        </p:nvSpPr>
        <p:spPr>
          <a:xfrm>
            <a:off x="6563982" y="1302548"/>
            <a:ext cx="5104352" cy="3170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l-GR" sz="2000" dirty="0">
                <a:latin typeface="Calibri" panose="020F0502020204030204" pitchFamily="34" charset="0"/>
              </a:rPr>
              <a:t>διασφάλιση της συναίνεσης</a:t>
            </a:r>
          </a:p>
          <a:p>
            <a:pPr>
              <a:lnSpc>
                <a:spcPct val="100000"/>
              </a:lnSpc>
              <a:defRPr/>
            </a:pPr>
            <a:r>
              <a:rPr lang="el-GR" sz="2000" dirty="0">
                <a:latin typeface="Calibri" panose="020F0502020204030204" pitchFamily="34" charset="0"/>
              </a:rPr>
              <a:t>σαφής επεξήγηση των ρόλων</a:t>
            </a:r>
          </a:p>
          <a:p>
            <a:pPr>
              <a:lnSpc>
                <a:spcPct val="100000"/>
              </a:lnSpc>
              <a:defRPr/>
            </a:pPr>
            <a:r>
              <a:rPr lang="el-GR" sz="2000" dirty="0">
                <a:latin typeface="Calibri" panose="020F0502020204030204" pitchFamily="34" charset="0"/>
              </a:rPr>
              <a:t>εμψύχωση των «παικτών»</a:t>
            </a:r>
          </a:p>
          <a:p>
            <a:pPr>
              <a:lnSpc>
                <a:spcPct val="100000"/>
              </a:lnSpc>
              <a:defRPr/>
            </a:pPr>
            <a:r>
              <a:rPr lang="el-GR" sz="2000" dirty="0">
                <a:latin typeface="Calibri" panose="020F0502020204030204" pitchFamily="34" charset="0"/>
              </a:rPr>
              <a:t>έργο υπόλοιπης ομάδας</a:t>
            </a:r>
          </a:p>
          <a:p>
            <a:pPr>
              <a:lnSpc>
                <a:spcPct val="100000"/>
              </a:lnSpc>
              <a:defRPr/>
            </a:pPr>
            <a:r>
              <a:rPr lang="el-GR" sz="2000" dirty="0">
                <a:latin typeface="Calibri" panose="020F0502020204030204" pitchFamily="34" charset="0"/>
              </a:rPr>
              <a:t>διεξαγωγή χωρίς διακοπή</a:t>
            </a:r>
          </a:p>
          <a:p>
            <a:pPr>
              <a:lnSpc>
                <a:spcPct val="100000"/>
              </a:lnSpc>
              <a:defRPr/>
            </a:pPr>
            <a:r>
              <a:rPr lang="el-GR" sz="2000" dirty="0">
                <a:latin typeface="Calibri" panose="020F0502020204030204" pitchFamily="34" charset="0"/>
              </a:rPr>
              <a:t>έξοδος από τους ρόλους</a:t>
            </a:r>
          </a:p>
          <a:p>
            <a:pPr>
              <a:lnSpc>
                <a:spcPct val="100000"/>
              </a:lnSpc>
              <a:defRPr/>
            </a:pPr>
            <a:r>
              <a:rPr lang="el-GR" sz="2000" dirty="0">
                <a:latin typeface="Calibri" panose="020F0502020204030204" pitchFamily="34" charset="0"/>
              </a:rPr>
              <a:t>ανάλυση του παιχνιδιού (διδάσκων ή ομάδα)</a:t>
            </a:r>
          </a:p>
          <a:p>
            <a:pPr>
              <a:lnSpc>
                <a:spcPct val="100000"/>
              </a:lnSpc>
              <a:defRPr/>
            </a:pPr>
            <a:endParaRPr lang="el-GR" sz="2000" dirty="0">
              <a:latin typeface="Calibri" panose="020F0502020204030204" pitchFamily="34" charset="0"/>
            </a:endParaRPr>
          </a:p>
          <a:p>
            <a:pPr>
              <a:lnSpc>
                <a:spcPct val="100000"/>
              </a:lnSpc>
              <a:defRPr/>
            </a:pPr>
            <a:endParaRPr lang="el-GR" sz="20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996387849"/>
      </p:ext>
    </p:extLst>
  </p:cSld>
  <p:clrMapOvr>
    <a:masterClrMapping/>
  </p:clrMapOvr>
</p:sld>
</file>

<file path=ppt/theme/theme1.xml><?xml version="1.0" encoding="utf-8"?>
<a:theme xmlns:a="http://schemas.openxmlformats.org/drawingml/2006/main" name="Βάση">
  <a:themeElements>
    <a:clrScheme name="Βάση">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Βάση">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Βάση">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
  <TotalTime>1978</TotalTime>
  <Words>1350</Words>
  <Application>Microsoft Office PowerPoint</Application>
  <PresentationFormat>Ευρεία οθόνη</PresentationFormat>
  <Paragraphs>197</Paragraphs>
  <Slides>17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Calibri</vt:lpstr>
      <vt:lpstr>Calibri Light</vt:lpstr>
      <vt:lpstr>Corbel</vt:lpstr>
      <vt:lpstr>Wingdings</vt:lpstr>
      <vt:lpstr>Βάση</vt:lpstr>
      <vt:lpstr>Εκπαιδευτικές Τεχνικές</vt:lpstr>
      <vt:lpstr>Παρουσίαση του PowerPoint</vt:lpstr>
      <vt:lpstr>Παρουσίαση του PowerPoint</vt:lpstr>
      <vt:lpstr>Παρουσίαση του PowerPoint</vt:lpstr>
      <vt:lpstr>Εκπαιδευτικές τεχνικές (ενδεικτικά)</vt:lpstr>
      <vt:lpstr>Εισήγηση</vt:lpstr>
      <vt:lpstr>Ομάδες εργασίας</vt:lpstr>
      <vt:lpstr>Μελέτη περίπτωσης</vt:lpstr>
      <vt:lpstr>Παίξιμο ρόλων</vt:lpstr>
      <vt:lpstr>Συζήτηση</vt:lpstr>
      <vt:lpstr>Brainstorming</vt:lpstr>
      <vt:lpstr>Πρακτική άσκηση</vt:lpstr>
      <vt:lpstr>Εργαστήριο του Μέλλοντος (Future Workshop)</vt:lpstr>
      <vt:lpstr>Παρουσίαση του PowerPoint</vt:lpstr>
      <vt:lpstr>Παρουσίαση του PowerPoint</vt:lpstr>
      <vt:lpstr>Βιβλιογραφία</vt:lpstr>
      <vt:lpstr>Σύντομα Βιογραφικά Σημειώματα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Τίτλοσ Ενότητας</dc:title>
  <dc:creator>Ράικου Αναστασία</dc:creator>
  <cp:lastModifiedBy>User</cp:lastModifiedBy>
  <cp:revision>35</cp:revision>
  <dcterms:created xsi:type="dcterms:W3CDTF">2023-02-15T18:48:22Z</dcterms:created>
  <dcterms:modified xsi:type="dcterms:W3CDTF">2025-09-29T14:37:49Z</dcterms:modified>
</cp:coreProperties>
</file>